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316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17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18" r:id="rId28"/>
    <p:sldId id="309" r:id="rId29"/>
    <p:sldId id="310" r:id="rId30"/>
    <p:sldId id="311" r:id="rId31"/>
    <p:sldId id="312" r:id="rId32"/>
    <p:sldId id="313" r:id="rId33"/>
    <p:sldId id="314" r:id="rId3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FF"/>
    <a:srgbClr val="001236"/>
    <a:srgbClr val="000050"/>
    <a:srgbClr val="FF3399"/>
    <a:srgbClr val="3998C8"/>
    <a:srgbClr val="549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 varScale="1">
        <p:scale>
          <a:sx n="102" d="100"/>
          <a:sy n="102" d="100"/>
        </p:scale>
        <p:origin x="18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D1FF"/>
            </a:solidFill>
            <a:ln w="19050">
              <a:solidFill>
                <a:srgbClr val="000066"/>
              </a:solidFill>
            </a:ln>
            <a:effectLst/>
          </c:spPr>
          <c:invertIfNegative val="0"/>
          <c:cat>
            <c:strRef>
              <c:f>Sheet1!$A$1:$S$1</c:f>
              <c:strCache>
                <c:ptCount val="19"/>
                <c:pt idx="0">
                  <c:v>100万未満</c:v>
                </c:pt>
                <c:pt idx="1">
                  <c:v>100-200万</c:v>
                </c:pt>
                <c:pt idx="2">
                  <c:v>200-300万</c:v>
                </c:pt>
                <c:pt idx="3">
                  <c:v>300-400万</c:v>
                </c:pt>
                <c:pt idx="4">
                  <c:v>400-500万</c:v>
                </c:pt>
                <c:pt idx="5">
                  <c:v>500-600万</c:v>
                </c:pt>
                <c:pt idx="6">
                  <c:v>600-700万</c:v>
                </c:pt>
                <c:pt idx="7">
                  <c:v>700-800万</c:v>
                </c:pt>
                <c:pt idx="8">
                  <c:v>800-900万</c:v>
                </c:pt>
                <c:pt idx="9">
                  <c:v>900-1000万</c:v>
                </c:pt>
                <c:pt idx="10">
                  <c:v>1000-1200万</c:v>
                </c:pt>
                <c:pt idx="11">
                  <c:v>1200-1400万</c:v>
                </c:pt>
                <c:pt idx="12">
                  <c:v>1400-4600万</c:v>
                </c:pt>
                <c:pt idx="13">
                  <c:v>1600-1800万</c:v>
                </c:pt>
                <c:pt idx="14">
                  <c:v>1800-2000万</c:v>
                </c:pt>
                <c:pt idx="15">
                  <c:v>2000-2500万</c:v>
                </c:pt>
                <c:pt idx="16">
                  <c:v>2500-3000万</c:v>
                </c:pt>
                <c:pt idx="17">
                  <c:v>3000-4000万</c:v>
                </c:pt>
                <c:pt idx="18">
                  <c:v>4000万＋</c:v>
                </c:pt>
              </c:strCache>
            </c:strRef>
          </c:cat>
          <c:val>
            <c:numRef>
              <c:f>Sheet1!$A$2:$S$2</c:f>
              <c:numCache>
                <c:formatCode>General</c:formatCode>
                <c:ptCount val="19"/>
                <c:pt idx="0">
                  <c:v>11.1</c:v>
                </c:pt>
                <c:pt idx="1">
                  <c:v>5.7</c:v>
                </c:pt>
                <c:pt idx="2">
                  <c:v>5.6</c:v>
                </c:pt>
                <c:pt idx="3">
                  <c:v>5.0999999999999996</c:v>
                </c:pt>
                <c:pt idx="4">
                  <c:v>4.4000000000000004</c:v>
                </c:pt>
                <c:pt idx="5">
                  <c:v>4.5999999999999996</c:v>
                </c:pt>
                <c:pt idx="6">
                  <c:v>3.9</c:v>
                </c:pt>
                <c:pt idx="7">
                  <c:v>3.5</c:v>
                </c:pt>
                <c:pt idx="8">
                  <c:v>3.1</c:v>
                </c:pt>
                <c:pt idx="9">
                  <c:v>2.8</c:v>
                </c:pt>
                <c:pt idx="10">
                  <c:v>5.8</c:v>
                </c:pt>
                <c:pt idx="11">
                  <c:v>4.8</c:v>
                </c:pt>
                <c:pt idx="12">
                  <c:v>4.2</c:v>
                </c:pt>
                <c:pt idx="13">
                  <c:v>3.4</c:v>
                </c:pt>
                <c:pt idx="14">
                  <c:v>2.9</c:v>
                </c:pt>
                <c:pt idx="15">
                  <c:v>6.1</c:v>
                </c:pt>
                <c:pt idx="16">
                  <c:v>4.7</c:v>
                </c:pt>
                <c:pt idx="17">
                  <c:v>6.2</c:v>
                </c:pt>
                <c:pt idx="18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A-465D-A60A-73B20A802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39560432"/>
        <c:axId val="539560040"/>
      </c:barChart>
      <c:catAx>
        <c:axId val="53956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004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539560040"/>
        <c:crosses val="autoZero"/>
        <c:auto val="1"/>
        <c:lblAlgn val="ctr"/>
        <c:lblOffset val="100"/>
        <c:noMultiLvlLbl val="0"/>
      </c:catAx>
      <c:valAx>
        <c:axId val="5395600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rgbClr val="00004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539560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の値</c:v>
                </c:pt>
              </c:strCache>
            </c:strRef>
          </c:tx>
          <c:spPr>
            <a:ln w="38100" cap="rnd">
              <a:solidFill>
                <a:srgbClr val="00004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150</c:v>
                </c:pt>
                <c:pt idx="1">
                  <c:v>151</c:v>
                </c:pt>
                <c:pt idx="2">
                  <c:v>152</c:v>
                </c:pt>
                <c:pt idx="3">
                  <c:v>153</c:v>
                </c:pt>
                <c:pt idx="4">
                  <c:v>154</c:v>
                </c:pt>
                <c:pt idx="5">
                  <c:v>155</c:v>
                </c:pt>
                <c:pt idx="6">
                  <c:v>156</c:v>
                </c:pt>
                <c:pt idx="7">
                  <c:v>157</c:v>
                </c:pt>
                <c:pt idx="8">
                  <c:v>158</c:v>
                </c:pt>
                <c:pt idx="9">
                  <c:v>159</c:v>
                </c:pt>
                <c:pt idx="10">
                  <c:v>160</c:v>
                </c:pt>
                <c:pt idx="11">
                  <c:v>161</c:v>
                </c:pt>
                <c:pt idx="12">
                  <c:v>162</c:v>
                </c:pt>
                <c:pt idx="13">
                  <c:v>163</c:v>
                </c:pt>
                <c:pt idx="14">
                  <c:v>164</c:v>
                </c:pt>
                <c:pt idx="15">
                  <c:v>165</c:v>
                </c:pt>
                <c:pt idx="16">
                  <c:v>166</c:v>
                </c:pt>
                <c:pt idx="17">
                  <c:v>167</c:v>
                </c:pt>
                <c:pt idx="18">
                  <c:v>168</c:v>
                </c:pt>
                <c:pt idx="19">
                  <c:v>169</c:v>
                </c:pt>
                <c:pt idx="20">
                  <c:v>170</c:v>
                </c:pt>
                <c:pt idx="21">
                  <c:v>171</c:v>
                </c:pt>
                <c:pt idx="22">
                  <c:v>172</c:v>
                </c:pt>
                <c:pt idx="23">
                  <c:v>173</c:v>
                </c:pt>
                <c:pt idx="24">
                  <c:v>174</c:v>
                </c:pt>
                <c:pt idx="25">
                  <c:v>175</c:v>
                </c:pt>
                <c:pt idx="26">
                  <c:v>176</c:v>
                </c:pt>
                <c:pt idx="27">
                  <c:v>177</c:v>
                </c:pt>
                <c:pt idx="28">
                  <c:v>178</c:v>
                </c:pt>
                <c:pt idx="29">
                  <c:v>179</c:v>
                </c:pt>
                <c:pt idx="30">
                  <c:v>180</c:v>
                </c:pt>
                <c:pt idx="31">
                  <c:v>181</c:v>
                </c:pt>
                <c:pt idx="32">
                  <c:v>182</c:v>
                </c:pt>
                <c:pt idx="33">
                  <c:v>183</c:v>
                </c:pt>
                <c:pt idx="34">
                  <c:v>184</c:v>
                </c:pt>
                <c:pt idx="35">
                  <c:v>185</c:v>
                </c:pt>
                <c:pt idx="36">
                  <c:v>186</c:v>
                </c:pt>
                <c:pt idx="37">
                  <c:v>187</c:v>
                </c:pt>
                <c:pt idx="38">
                  <c:v>188</c:v>
                </c:pt>
                <c:pt idx="39">
                  <c:v>189</c:v>
                </c:pt>
                <c:pt idx="40">
                  <c:v>190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1.6162511388262695E-4</c:v>
                </c:pt>
                <c:pt idx="1">
                  <c:v>2.8709899468787141E-4</c:v>
                </c:pt>
                <c:pt idx="2">
                  <c:v>4.9553959121899002E-4</c:v>
                </c:pt>
                <c:pt idx="3">
                  <c:v>8.3109162006042884E-4</c:v>
                </c:pt>
                <c:pt idx="4">
                  <c:v>1.3543886542079686E-3</c:v>
                </c:pt>
                <c:pt idx="5">
                  <c:v>2.144675394861721E-3</c:v>
                </c:pt>
                <c:pt idx="6">
                  <c:v>3.2999221184307867E-3</c:v>
                </c:pt>
                <c:pt idx="7">
                  <c:v>4.933665142153802E-3</c:v>
                </c:pt>
                <c:pt idx="8">
                  <c:v>7.1673647726661254E-3</c:v>
                </c:pt>
                <c:pt idx="9">
                  <c:v>1.0117499801480221E-2</c:v>
                </c:pt>
                <c:pt idx="10">
                  <c:v>1.3877484785541187E-2</c:v>
                </c:pt>
                <c:pt idx="11">
                  <c:v>1.8495759676674436E-2</c:v>
                </c:pt>
                <c:pt idx="12">
                  <c:v>2.3952863872794855E-2</c:v>
                </c:pt>
                <c:pt idx="13">
                  <c:v>3.0141619109603914E-2</c:v>
                </c:pt>
                <c:pt idx="14">
                  <c:v>3.685526746050713E-2</c:v>
                </c:pt>
                <c:pt idx="15">
                  <c:v>4.3788131697763397E-2</c:v>
                </c:pt>
                <c:pt idx="16">
                  <c:v>5.0551858016879912E-2</c:v>
                </c:pt>
                <c:pt idx="17">
                  <c:v>5.6707654950949551E-2</c:v>
                </c:pt>
                <c:pt idx="18">
                  <c:v>6.1811618050871632E-2</c:v>
                </c:pt>
                <c:pt idx="19">
                  <c:v>6.5466993233169679E-2</c:v>
                </c:pt>
                <c:pt idx="20">
                  <c:v>6.7374962505002411E-2</c:v>
                </c:pt>
                <c:pt idx="21">
                  <c:v>6.7374962505002411E-2</c:v>
                </c:pt>
                <c:pt idx="22">
                  <c:v>6.5466993233169679E-2</c:v>
                </c:pt>
                <c:pt idx="23">
                  <c:v>6.1811618050871632E-2</c:v>
                </c:pt>
                <c:pt idx="24">
                  <c:v>5.6707654950949551E-2</c:v>
                </c:pt>
                <c:pt idx="25">
                  <c:v>5.0551858016879912E-2</c:v>
                </c:pt>
                <c:pt idx="26">
                  <c:v>4.3788131697763397E-2</c:v>
                </c:pt>
                <c:pt idx="27">
                  <c:v>3.685526746050713E-2</c:v>
                </c:pt>
                <c:pt idx="28">
                  <c:v>3.0141619109603914E-2</c:v>
                </c:pt>
                <c:pt idx="29">
                  <c:v>2.3952863872794855E-2</c:v>
                </c:pt>
                <c:pt idx="30">
                  <c:v>1.8495759676674436E-2</c:v>
                </c:pt>
                <c:pt idx="31">
                  <c:v>1.3877484785541187E-2</c:v>
                </c:pt>
                <c:pt idx="32">
                  <c:v>1.0117499801480221E-2</c:v>
                </c:pt>
                <c:pt idx="33">
                  <c:v>7.1673647726661254E-3</c:v>
                </c:pt>
                <c:pt idx="34">
                  <c:v>4.933665142153802E-3</c:v>
                </c:pt>
                <c:pt idx="35">
                  <c:v>3.2999221184307867E-3</c:v>
                </c:pt>
                <c:pt idx="36">
                  <c:v>2.144675394861721E-3</c:v>
                </c:pt>
                <c:pt idx="37">
                  <c:v>1.3543886542079686E-3</c:v>
                </c:pt>
                <c:pt idx="38">
                  <c:v>8.3109162006042884E-4</c:v>
                </c:pt>
                <c:pt idx="39">
                  <c:v>4.9553959121899002E-4</c:v>
                </c:pt>
                <c:pt idx="40">
                  <c:v>2.8709899468787141E-4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10-4E1C-B579-94734E33B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9560824"/>
        <c:axId val="539561608"/>
      </c:scatterChart>
      <c:valAx>
        <c:axId val="539560824"/>
        <c:scaling>
          <c:orientation val="minMax"/>
          <c:min val="140"/>
        </c:scaling>
        <c:delete val="0"/>
        <c:axPos val="b"/>
        <c:numFmt formatCode="#,##0.00_);[Red]\(#,##0.00\)" sourceLinked="0"/>
        <c:majorTickMark val="none"/>
        <c:minorTickMark val="none"/>
        <c:tickLblPos val="nextTo"/>
        <c:spPr>
          <a:noFill/>
          <a:ln w="9525" cap="flat" cmpd="sng" algn="ctr">
            <a:solidFill>
              <a:srgbClr val="000046">
                <a:alpha val="97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noFill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539561608"/>
        <c:crosses val="autoZero"/>
        <c:crossBetween val="midCat"/>
      </c:valAx>
      <c:valAx>
        <c:axId val="539561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9560824"/>
        <c:crossesAt val="14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01052-13EF-4660-86AD-7EF734A6F21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kumimoji="1" lang="ja-JP" altLang="en-US"/>
        </a:p>
      </dgm:t>
    </dgm:pt>
    <dgm:pt modelId="{DAC75D3A-A306-4994-B123-EC39D3E63451}">
      <dgm:prSet phldrT="[テキスト]" custT="1"/>
      <dgm:spPr>
        <a:solidFill>
          <a:schemeClr val="bg1">
            <a:lumMod val="95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データ</a:t>
          </a:r>
        </a:p>
      </dgm:t>
    </dgm:pt>
    <dgm:pt modelId="{6AAC6C6D-E366-4920-BC81-CD200748430E}" type="parTrans" cxnId="{4FA1E1E4-21E6-4B17-B4BF-1BCC20B7C485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DEBF6333-7F7C-46E9-8A98-4A948EA97FEC}" type="sibTrans" cxnId="{4FA1E1E4-21E6-4B17-B4BF-1BCC20B7C485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1CC563F7-26E2-4598-965D-C554A1DA35A0}">
      <dgm:prSet phldrT="[テキスト]" custT="1"/>
      <dgm:spPr>
        <a:solidFill>
          <a:schemeClr val="bg1">
            <a:lumMod val="95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カテゴリー変数</a:t>
          </a:r>
        </a:p>
      </dgm:t>
    </dgm:pt>
    <dgm:pt modelId="{89BC8A4D-0D30-4013-AF5F-C55E045303F9}" type="parTrans" cxnId="{255CBE67-955B-4012-A930-D57BC52125C0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97BEAB41-1E3F-42BC-A830-F1DBAD673360}" type="sibTrans" cxnId="{255CBE67-955B-4012-A930-D57BC52125C0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5971488F-4C8A-4A0C-BCC8-A3020F84EA68}">
      <dgm:prSet phldrT="[テキスト]" custT="1"/>
      <dgm:spPr>
        <a:solidFill>
          <a:schemeClr val="accent5">
            <a:lumMod val="40000"/>
            <a:lumOff val="60000"/>
            <a:alpha val="50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順序尺度</a:t>
          </a:r>
        </a:p>
      </dgm:t>
    </dgm:pt>
    <dgm:pt modelId="{8162975A-6C5B-480A-A248-0E5871C1C354}" type="parTrans" cxnId="{B5F2D8CC-9412-49E0-9147-E81EF43C04AA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2722FDAB-DF00-4F79-8BAC-48224CB3F5D1}" type="sibTrans" cxnId="{B5F2D8CC-9412-49E0-9147-E81EF43C04AA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343C759F-2B7E-4C55-AD47-1785CC16287B}">
      <dgm:prSet phldrT="[テキスト]" custT="1"/>
      <dgm:spPr>
        <a:solidFill>
          <a:schemeClr val="accent3">
            <a:lumMod val="60000"/>
            <a:lumOff val="40000"/>
            <a:alpha val="50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名義尺度</a:t>
          </a:r>
        </a:p>
      </dgm:t>
    </dgm:pt>
    <dgm:pt modelId="{01303DAA-03C6-4E33-88C0-FF4AD66AAFA3}" type="parTrans" cxnId="{E9E3E3A5-E9A3-4836-B3EE-0721DC47158C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5D257101-787C-4DFB-BC9B-D3ED5A7A412E}" type="sibTrans" cxnId="{E9E3E3A5-E9A3-4836-B3EE-0721DC47158C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2178B468-B918-45FB-89A6-7E5823A5A54D}">
      <dgm:prSet phldrT="[テキスト]" custT="1"/>
      <dgm:spPr>
        <a:solidFill>
          <a:schemeClr val="bg1">
            <a:lumMod val="95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連続変数</a:t>
          </a:r>
        </a:p>
      </dgm:t>
    </dgm:pt>
    <dgm:pt modelId="{57A0CF69-EB3C-4FE8-9BE5-9C9B158EA5FB}" type="parTrans" cxnId="{EA514CDA-0391-44E9-9D4C-79CB14BD908A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1099A201-66A8-4CA3-96EA-15E6EB40193D}" type="sibTrans" cxnId="{EA514CDA-0391-44E9-9D4C-79CB14BD908A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67435348-A58F-428B-BFEE-80641199CE28}">
      <dgm:prSet phldrT="[テキスト]" custT="1"/>
      <dgm:spPr>
        <a:solidFill>
          <a:srgbClr val="FFE48F">
            <a:alpha val="49804"/>
          </a:srgb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間隔尺度</a:t>
          </a:r>
          <a:endParaRPr kumimoji="1" lang="en-US" altLang="ja-JP" sz="20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BA1A46C0-A01A-4FDB-B026-51F6A12FD489}" type="parTrans" cxnId="{B922793A-0C64-4250-A59E-548A83F99C9D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B172FDCF-00D0-4A96-A6FA-FB1713003F01}" type="sibTrans" cxnId="{B922793A-0C64-4250-A59E-548A83F99C9D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B419D207-9FC0-4F3A-B912-435BF03B2DA9}">
      <dgm:prSet phldrT="[テキスト]" custT="1"/>
      <dgm:spPr>
        <a:solidFill>
          <a:srgbClr val="FFCCFF">
            <a:alpha val="49804"/>
          </a:srgb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比尺度</a:t>
          </a:r>
          <a:endParaRPr kumimoji="1" lang="en-US" altLang="ja-JP" sz="20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A3A28667-C4B8-44E4-8383-8CFCFB941F17}" type="parTrans" cxnId="{29D2BAB4-E0DE-40CA-8D84-1A87BF4CCE70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7A7FDF90-B704-4FD9-9ADF-368BEDF34D2C}" type="sibTrans" cxnId="{29D2BAB4-E0DE-40CA-8D84-1A87BF4CCE70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9647A988-C5B6-444C-8403-0A27473D1445}" type="pres">
      <dgm:prSet presAssocID="{8BD01052-13EF-4660-86AD-7EF734A6F2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8F841A8-7711-4356-9AF6-616FFA8E0C84}" type="pres">
      <dgm:prSet presAssocID="{DAC75D3A-A306-4994-B123-EC39D3E63451}" presName="hierRoot1" presStyleCnt="0">
        <dgm:presLayoutVars>
          <dgm:hierBranch val="init"/>
        </dgm:presLayoutVars>
      </dgm:prSet>
      <dgm:spPr/>
    </dgm:pt>
    <dgm:pt modelId="{BB4E3993-B6D4-40F6-BB39-9F489E7A92A0}" type="pres">
      <dgm:prSet presAssocID="{DAC75D3A-A306-4994-B123-EC39D3E63451}" presName="rootComposite1" presStyleCnt="0"/>
      <dgm:spPr/>
    </dgm:pt>
    <dgm:pt modelId="{F5DDCB12-FBED-42F3-880A-E753AF060425}" type="pres">
      <dgm:prSet presAssocID="{DAC75D3A-A306-4994-B123-EC39D3E63451}" presName="rootText1" presStyleLbl="node0" presStyleIdx="0" presStyleCnt="1" custScaleX="46957" custScaleY="64218" custLinFactY="-3531" custLinFactNeighborX="-10333" custLinFactNeighborY="-100000">
        <dgm:presLayoutVars>
          <dgm:chPref val="3"/>
        </dgm:presLayoutVars>
      </dgm:prSet>
      <dgm:spPr/>
    </dgm:pt>
    <dgm:pt modelId="{A369E61D-2ED9-4113-A396-606964CB5383}" type="pres">
      <dgm:prSet presAssocID="{DAC75D3A-A306-4994-B123-EC39D3E63451}" presName="rootConnector1" presStyleLbl="node1" presStyleIdx="0" presStyleCnt="0"/>
      <dgm:spPr/>
    </dgm:pt>
    <dgm:pt modelId="{FBE65220-1FCD-4C1E-B4AB-01714140B6DD}" type="pres">
      <dgm:prSet presAssocID="{DAC75D3A-A306-4994-B123-EC39D3E63451}" presName="hierChild2" presStyleCnt="0"/>
      <dgm:spPr/>
    </dgm:pt>
    <dgm:pt modelId="{76124C7D-6814-485E-BFC5-1C064B2FA870}" type="pres">
      <dgm:prSet presAssocID="{89BC8A4D-0D30-4013-AF5F-C55E045303F9}" presName="Name64" presStyleLbl="parChTrans1D2" presStyleIdx="0" presStyleCnt="2"/>
      <dgm:spPr/>
    </dgm:pt>
    <dgm:pt modelId="{BD36CC92-E69F-4668-9EB8-94B9A2E0FC48}" type="pres">
      <dgm:prSet presAssocID="{1CC563F7-26E2-4598-965D-C554A1DA35A0}" presName="hierRoot2" presStyleCnt="0">
        <dgm:presLayoutVars>
          <dgm:hierBranch val="init"/>
        </dgm:presLayoutVars>
      </dgm:prSet>
      <dgm:spPr/>
    </dgm:pt>
    <dgm:pt modelId="{52007A98-6F13-48C5-9A1C-CE98E70A43B6}" type="pres">
      <dgm:prSet presAssocID="{1CC563F7-26E2-4598-965D-C554A1DA35A0}" presName="rootComposite" presStyleCnt="0"/>
      <dgm:spPr/>
    </dgm:pt>
    <dgm:pt modelId="{D5817C62-7BE0-4949-8B64-F6A9240A3259}" type="pres">
      <dgm:prSet presAssocID="{1CC563F7-26E2-4598-965D-C554A1DA35A0}" presName="rootText" presStyleLbl="node2" presStyleIdx="0" presStyleCnt="2" custScaleX="46957" custScaleY="64218" custLinFactNeighborX="3403" custLinFactNeighborY="-43711">
        <dgm:presLayoutVars>
          <dgm:chPref val="3"/>
        </dgm:presLayoutVars>
      </dgm:prSet>
      <dgm:spPr/>
    </dgm:pt>
    <dgm:pt modelId="{BB7397B5-6216-4DA2-B8BF-CC5ED745FCF4}" type="pres">
      <dgm:prSet presAssocID="{1CC563F7-26E2-4598-965D-C554A1DA35A0}" presName="rootConnector" presStyleLbl="node2" presStyleIdx="0" presStyleCnt="2"/>
      <dgm:spPr/>
    </dgm:pt>
    <dgm:pt modelId="{DFFE809B-2EF1-4FD3-A1EE-ED66691A1777}" type="pres">
      <dgm:prSet presAssocID="{1CC563F7-26E2-4598-965D-C554A1DA35A0}" presName="hierChild4" presStyleCnt="0"/>
      <dgm:spPr/>
    </dgm:pt>
    <dgm:pt modelId="{53AF7F32-7324-4298-8EE3-7CFD5514EBA4}" type="pres">
      <dgm:prSet presAssocID="{8162975A-6C5B-480A-A248-0E5871C1C354}" presName="Name64" presStyleLbl="parChTrans1D3" presStyleIdx="0" presStyleCnt="4"/>
      <dgm:spPr/>
    </dgm:pt>
    <dgm:pt modelId="{65CB58D7-31FB-4F8C-A971-F9C2C67E568D}" type="pres">
      <dgm:prSet presAssocID="{5971488F-4C8A-4A0C-BCC8-A3020F84EA68}" presName="hierRoot2" presStyleCnt="0">
        <dgm:presLayoutVars>
          <dgm:hierBranch val="init"/>
        </dgm:presLayoutVars>
      </dgm:prSet>
      <dgm:spPr/>
    </dgm:pt>
    <dgm:pt modelId="{E4778A0E-2C48-447A-BBD8-C2965129F58B}" type="pres">
      <dgm:prSet presAssocID="{5971488F-4C8A-4A0C-BCC8-A3020F84EA68}" presName="rootComposite" presStyleCnt="0"/>
      <dgm:spPr/>
    </dgm:pt>
    <dgm:pt modelId="{2E2E44F4-6ED9-46B2-BDCA-DA741624C194}" type="pres">
      <dgm:prSet presAssocID="{5971488F-4C8A-4A0C-BCC8-A3020F84EA68}" presName="rootText" presStyleLbl="node3" presStyleIdx="0" presStyleCnt="4" custScaleX="46957" custScaleY="64218" custLinFactNeighborX="48755" custLinFactNeighborY="-183">
        <dgm:presLayoutVars>
          <dgm:chPref val="3"/>
        </dgm:presLayoutVars>
      </dgm:prSet>
      <dgm:spPr/>
    </dgm:pt>
    <dgm:pt modelId="{13C320A3-26BE-48E2-B04B-B8CE7B0F8BBB}" type="pres">
      <dgm:prSet presAssocID="{5971488F-4C8A-4A0C-BCC8-A3020F84EA68}" presName="rootConnector" presStyleLbl="node3" presStyleIdx="0" presStyleCnt="4"/>
      <dgm:spPr/>
    </dgm:pt>
    <dgm:pt modelId="{D452C206-4530-44C3-AAF4-09DA2F158C75}" type="pres">
      <dgm:prSet presAssocID="{5971488F-4C8A-4A0C-BCC8-A3020F84EA68}" presName="hierChild4" presStyleCnt="0"/>
      <dgm:spPr/>
    </dgm:pt>
    <dgm:pt modelId="{96DE24B3-C677-433B-AC1B-9B15BAFEF6FB}" type="pres">
      <dgm:prSet presAssocID="{5971488F-4C8A-4A0C-BCC8-A3020F84EA68}" presName="hierChild5" presStyleCnt="0"/>
      <dgm:spPr/>
    </dgm:pt>
    <dgm:pt modelId="{1686910D-3396-4DE9-B5CA-F799D5DB169E}" type="pres">
      <dgm:prSet presAssocID="{01303DAA-03C6-4E33-88C0-FF4AD66AAFA3}" presName="Name64" presStyleLbl="parChTrans1D3" presStyleIdx="1" presStyleCnt="4"/>
      <dgm:spPr/>
    </dgm:pt>
    <dgm:pt modelId="{9979A496-2D4C-4218-A5AA-3660E72BDF73}" type="pres">
      <dgm:prSet presAssocID="{343C759F-2B7E-4C55-AD47-1785CC16287B}" presName="hierRoot2" presStyleCnt="0">
        <dgm:presLayoutVars>
          <dgm:hierBranch val="init"/>
        </dgm:presLayoutVars>
      </dgm:prSet>
      <dgm:spPr/>
    </dgm:pt>
    <dgm:pt modelId="{DEDBFD34-6DC2-4D0F-88D0-3F1BC3EEEDFE}" type="pres">
      <dgm:prSet presAssocID="{343C759F-2B7E-4C55-AD47-1785CC16287B}" presName="rootComposite" presStyleCnt="0"/>
      <dgm:spPr/>
    </dgm:pt>
    <dgm:pt modelId="{CBEFF361-F68A-4CD5-AAA1-9D9AF3127523}" type="pres">
      <dgm:prSet presAssocID="{343C759F-2B7E-4C55-AD47-1785CC16287B}" presName="rootText" presStyleLbl="node3" presStyleIdx="1" presStyleCnt="4" custScaleX="46957" custScaleY="64218" custLinFactNeighborX="14689" custLinFactNeighborY="-8630">
        <dgm:presLayoutVars>
          <dgm:chPref val="3"/>
        </dgm:presLayoutVars>
      </dgm:prSet>
      <dgm:spPr/>
    </dgm:pt>
    <dgm:pt modelId="{D4D7E9F7-9BD8-47EB-9C44-0C4E1EFE2574}" type="pres">
      <dgm:prSet presAssocID="{343C759F-2B7E-4C55-AD47-1785CC16287B}" presName="rootConnector" presStyleLbl="node3" presStyleIdx="1" presStyleCnt="4"/>
      <dgm:spPr/>
    </dgm:pt>
    <dgm:pt modelId="{D70C931F-5F9F-4EBB-929A-B97B45B69849}" type="pres">
      <dgm:prSet presAssocID="{343C759F-2B7E-4C55-AD47-1785CC16287B}" presName="hierChild4" presStyleCnt="0"/>
      <dgm:spPr/>
    </dgm:pt>
    <dgm:pt modelId="{6CDD5F90-424E-4295-BE78-6E42FD79BD1C}" type="pres">
      <dgm:prSet presAssocID="{343C759F-2B7E-4C55-AD47-1785CC16287B}" presName="hierChild5" presStyleCnt="0"/>
      <dgm:spPr/>
    </dgm:pt>
    <dgm:pt modelId="{F013694F-2D06-4B7D-86F5-8E68C8734FB3}" type="pres">
      <dgm:prSet presAssocID="{1CC563F7-26E2-4598-965D-C554A1DA35A0}" presName="hierChild5" presStyleCnt="0"/>
      <dgm:spPr/>
    </dgm:pt>
    <dgm:pt modelId="{AE9AE6A6-C3BB-4F27-8CF9-574719388A05}" type="pres">
      <dgm:prSet presAssocID="{57A0CF69-EB3C-4FE8-9BE5-9C9B158EA5FB}" presName="Name64" presStyleLbl="parChTrans1D2" presStyleIdx="1" presStyleCnt="2"/>
      <dgm:spPr/>
    </dgm:pt>
    <dgm:pt modelId="{A1808DC5-CA84-449D-B773-4528280F1CB5}" type="pres">
      <dgm:prSet presAssocID="{2178B468-B918-45FB-89A6-7E5823A5A54D}" presName="hierRoot2" presStyleCnt="0">
        <dgm:presLayoutVars>
          <dgm:hierBranch val="init"/>
        </dgm:presLayoutVars>
      </dgm:prSet>
      <dgm:spPr/>
    </dgm:pt>
    <dgm:pt modelId="{90FBCD46-B3C7-4346-98C0-7D800A6A9490}" type="pres">
      <dgm:prSet presAssocID="{2178B468-B918-45FB-89A6-7E5823A5A54D}" presName="rootComposite" presStyleCnt="0"/>
      <dgm:spPr/>
    </dgm:pt>
    <dgm:pt modelId="{1476E841-AFB2-4ED9-8C0E-32C7A11DFEF7}" type="pres">
      <dgm:prSet presAssocID="{2178B468-B918-45FB-89A6-7E5823A5A54D}" presName="rootText" presStyleLbl="node2" presStyleIdx="1" presStyleCnt="2" custScaleX="46957" custScaleY="64218" custLinFactNeighborX="3403" custLinFactNeighborY="-58011">
        <dgm:presLayoutVars>
          <dgm:chPref val="3"/>
        </dgm:presLayoutVars>
      </dgm:prSet>
      <dgm:spPr/>
    </dgm:pt>
    <dgm:pt modelId="{E820C52C-18EF-4992-BBBF-F56E628EDC7A}" type="pres">
      <dgm:prSet presAssocID="{2178B468-B918-45FB-89A6-7E5823A5A54D}" presName="rootConnector" presStyleLbl="node2" presStyleIdx="1" presStyleCnt="2"/>
      <dgm:spPr/>
    </dgm:pt>
    <dgm:pt modelId="{2FB1C6DB-B192-495C-A617-884B009C973F}" type="pres">
      <dgm:prSet presAssocID="{2178B468-B918-45FB-89A6-7E5823A5A54D}" presName="hierChild4" presStyleCnt="0"/>
      <dgm:spPr/>
    </dgm:pt>
    <dgm:pt modelId="{8DC42ED2-27B8-483B-9300-5B107B8F2B68}" type="pres">
      <dgm:prSet presAssocID="{BA1A46C0-A01A-4FDB-B026-51F6A12FD489}" presName="Name64" presStyleLbl="parChTrans1D3" presStyleIdx="2" presStyleCnt="4"/>
      <dgm:spPr/>
    </dgm:pt>
    <dgm:pt modelId="{494CB21B-37BE-480D-9169-DD7DB6D8E0FF}" type="pres">
      <dgm:prSet presAssocID="{67435348-A58F-428B-BFEE-80641199CE28}" presName="hierRoot2" presStyleCnt="0">
        <dgm:presLayoutVars>
          <dgm:hierBranch val="init"/>
        </dgm:presLayoutVars>
      </dgm:prSet>
      <dgm:spPr/>
    </dgm:pt>
    <dgm:pt modelId="{D6E9C3B5-1D28-4E09-A1ED-5EB11663A4CF}" type="pres">
      <dgm:prSet presAssocID="{67435348-A58F-428B-BFEE-80641199CE28}" presName="rootComposite" presStyleCnt="0"/>
      <dgm:spPr/>
    </dgm:pt>
    <dgm:pt modelId="{8AD12BBB-E3E5-409F-9F4E-B488ACB82C99}" type="pres">
      <dgm:prSet presAssocID="{67435348-A58F-428B-BFEE-80641199CE28}" presName="rootText" presStyleLbl="node3" presStyleIdx="2" presStyleCnt="4" custScaleX="46957" custScaleY="64218" custLinFactNeighborX="14572" custLinFactNeighborY="-30634">
        <dgm:presLayoutVars>
          <dgm:chPref val="3"/>
        </dgm:presLayoutVars>
      </dgm:prSet>
      <dgm:spPr/>
    </dgm:pt>
    <dgm:pt modelId="{CB30E464-F662-46DB-B640-50E25EA49B7B}" type="pres">
      <dgm:prSet presAssocID="{67435348-A58F-428B-BFEE-80641199CE28}" presName="rootConnector" presStyleLbl="node3" presStyleIdx="2" presStyleCnt="4"/>
      <dgm:spPr/>
    </dgm:pt>
    <dgm:pt modelId="{DAAA4CC9-7358-41DF-8D29-A3C18C5B10A2}" type="pres">
      <dgm:prSet presAssocID="{67435348-A58F-428B-BFEE-80641199CE28}" presName="hierChild4" presStyleCnt="0"/>
      <dgm:spPr/>
    </dgm:pt>
    <dgm:pt modelId="{07E38E08-CA76-4879-9964-7BDFA879E1FC}" type="pres">
      <dgm:prSet presAssocID="{67435348-A58F-428B-BFEE-80641199CE28}" presName="hierChild5" presStyleCnt="0"/>
      <dgm:spPr/>
    </dgm:pt>
    <dgm:pt modelId="{EE9027D7-7995-44FC-AFD2-018A70C1C04D}" type="pres">
      <dgm:prSet presAssocID="{A3A28667-C4B8-44E4-8383-8CFCFB941F17}" presName="Name64" presStyleLbl="parChTrans1D3" presStyleIdx="3" presStyleCnt="4"/>
      <dgm:spPr/>
    </dgm:pt>
    <dgm:pt modelId="{19AB3A43-49EA-4ED5-A770-C2411C3764C0}" type="pres">
      <dgm:prSet presAssocID="{B419D207-9FC0-4F3A-B912-435BF03B2DA9}" presName="hierRoot2" presStyleCnt="0">
        <dgm:presLayoutVars>
          <dgm:hierBranch val="init"/>
        </dgm:presLayoutVars>
      </dgm:prSet>
      <dgm:spPr/>
    </dgm:pt>
    <dgm:pt modelId="{3BAC7C78-3214-4D4C-8027-9888A35413FB}" type="pres">
      <dgm:prSet presAssocID="{B419D207-9FC0-4F3A-B912-435BF03B2DA9}" presName="rootComposite" presStyleCnt="0"/>
      <dgm:spPr/>
    </dgm:pt>
    <dgm:pt modelId="{CC8CAE73-EDE8-4077-92A1-BF9283F7B454}" type="pres">
      <dgm:prSet presAssocID="{B419D207-9FC0-4F3A-B912-435BF03B2DA9}" presName="rootText" presStyleLbl="node3" presStyleIdx="3" presStyleCnt="4" custScaleX="46957" custScaleY="64218" custLinFactNeighborX="48488" custLinFactNeighborY="61828">
        <dgm:presLayoutVars>
          <dgm:chPref val="3"/>
        </dgm:presLayoutVars>
      </dgm:prSet>
      <dgm:spPr/>
    </dgm:pt>
    <dgm:pt modelId="{6BF4B052-7A10-4E8A-B225-024E2FDBDA73}" type="pres">
      <dgm:prSet presAssocID="{B419D207-9FC0-4F3A-B912-435BF03B2DA9}" presName="rootConnector" presStyleLbl="node3" presStyleIdx="3" presStyleCnt="4"/>
      <dgm:spPr/>
    </dgm:pt>
    <dgm:pt modelId="{5C0F3037-9A2B-4013-9E56-8E7F37863DB6}" type="pres">
      <dgm:prSet presAssocID="{B419D207-9FC0-4F3A-B912-435BF03B2DA9}" presName="hierChild4" presStyleCnt="0"/>
      <dgm:spPr/>
    </dgm:pt>
    <dgm:pt modelId="{7C039407-8D60-425A-BBAC-19189DCC128E}" type="pres">
      <dgm:prSet presAssocID="{B419D207-9FC0-4F3A-B912-435BF03B2DA9}" presName="hierChild5" presStyleCnt="0"/>
      <dgm:spPr/>
    </dgm:pt>
    <dgm:pt modelId="{6A6E1E8C-FC69-4447-A31D-F90ED3A128EA}" type="pres">
      <dgm:prSet presAssocID="{2178B468-B918-45FB-89A6-7E5823A5A54D}" presName="hierChild5" presStyleCnt="0"/>
      <dgm:spPr/>
    </dgm:pt>
    <dgm:pt modelId="{BF8A90A6-0A86-4658-A30A-BB15367B7537}" type="pres">
      <dgm:prSet presAssocID="{DAC75D3A-A306-4994-B123-EC39D3E63451}" presName="hierChild3" presStyleCnt="0"/>
      <dgm:spPr/>
    </dgm:pt>
  </dgm:ptLst>
  <dgm:cxnLst>
    <dgm:cxn modelId="{22D00D17-532F-458B-8F07-8B54B00D37F6}" type="presOf" srcId="{2178B468-B918-45FB-89A6-7E5823A5A54D}" destId="{1476E841-AFB2-4ED9-8C0E-32C7A11DFEF7}" srcOrd="0" destOrd="0" presId="urn:microsoft.com/office/officeart/2009/3/layout/HorizontalOrganizationChart"/>
    <dgm:cxn modelId="{2AABF424-72FC-4A8C-B7DF-6A298D680D19}" type="presOf" srcId="{343C759F-2B7E-4C55-AD47-1785CC16287B}" destId="{CBEFF361-F68A-4CD5-AAA1-9D9AF3127523}" srcOrd="0" destOrd="0" presId="urn:microsoft.com/office/officeart/2009/3/layout/HorizontalOrganizationChart"/>
    <dgm:cxn modelId="{476CED2C-CBA5-4A4C-B20B-69EEC644ACAF}" type="presOf" srcId="{B419D207-9FC0-4F3A-B912-435BF03B2DA9}" destId="{6BF4B052-7A10-4E8A-B225-024E2FDBDA73}" srcOrd="1" destOrd="0" presId="urn:microsoft.com/office/officeart/2009/3/layout/HorizontalOrganizationChart"/>
    <dgm:cxn modelId="{69694A32-E418-467A-BDE6-B3EE61180522}" type="presOf" srcId="{01303DAA-03C6-4E33-88C0-FF4AD66AAFA3}" destId="{1686910D-3396-4DE9-B5CA-F799D5DB169E}" srcOrd="0" destOrd="0" presId="urn:microsoft.com/office/officeart/2009/3/layout/HorizontalOrganizationChart"/>
    <dgm:cxn modelId="{F1E9F537-70B0-4051-8AA3-731BEDD79007}" type="presOf" srcId="{DAC75D3A-A306-4994-B123-EC39D3E63451}" destId="{F5DDCB12-FBED-42F3-880A-E753AF060425}" srcOrd="0" destOrd="0" presId="urn:microsoft.com/office/officeart/2009/3/layout/HorizontalOrganizationChart"/>
    <dgm:cxn modelId="{F1603D3A-D990-4959-A880-A36BAF6684BF}" type="presOf" srcId="{1CC563F7-26E2-4598-965D-C554A1DA35A0}" destId="{BB7397B5-6216-4DA2-B8BF-CC5ED745FCF4}" srcOrd="1" destOrd="0" presId="urn:microsoft.com/office/officeart/2009/3/layout/HorizontalOrganizationChart"/>
    <dgm:cxn modelId="{B922793A-0C64-4250-A59E-548A83F99C9D}" srcId="{2178B468-B918-45FB-89A6-7E5823A5A54D}" destId="{67435348-A58F-428B-BFEE-80641199CE28}" srcOrd="0" destOrd="0" parTransId="{BA1A46C0-A01A-4FDB-B026-51F6A12FD489}" sibTransId="{B172FDCF-00D0-4A96-A6FA-FB1713003F01}"/>
    <dgm:cxn modelId="{4144275E-F90E-4CB2-B674-B840F02DD4D2}" type="presOf" srcId="{5971488F-4C8A-4A0C-BCC8-A3020F84EA68}" destId="{2E2E44F4-6ED9-46B2-BDCA-DA741624C194}" srcOrd="0" destOrd="0" presId="urn:microsoft.com/office/officeart/2009/3/layout/HorizontalOrganizationChart"/>
    <dgm:cxn modelId="{51615447-4C59-4D52-90B0-4CA679DD7827}" type="presOf" srcId="{8BD01052-13EF-4660-86AD-7EF734A6F215}" destId="{9647A988-C5B6-444C-8403-0A27473D1445}" srcOrd="0" destOrd="0" presId="urn:microsoft.com/office/officeart/2009/3/layout/HorizontalOrganizationChart"/>
    <dgm:cxn modelId="{255CBE67-955B-4012-A930-D57BC52125C0}" srcId="{DAC75D3A-A306-4994-B123-EC39D3E63451}" destId="{1CC563F7-26E2-4598-965D-C554A1DA35A0}" srcOrd="0" destOrd="0" parTransId="{89BC8A4D-0D30-4013-AF5F-C55E045303F9}" sibTransId="{97BEAB41-1E3F-42BC-A830-F1DBAD673360}"/>
    <dgm:cxn modelId="{8169754E-2742-4113-86F8-FF77BCB0EA30}" type="presOf" srcId="{DAC75D3A-A306-4994-B123-EC39D3E63451}" destId="{A369E61D-2ED9-4113-A396-606964CB5383}" srcOrd="1" destOrd="0" presId="urn:microsoft.com/office/officeart/2009/3/layout/HorizontalOrganizationChart"/>
    <dgm:cxn modelId="{29AD4559-2BC3-46A4-A5B6-3A63DAB9BD79}" type="presOf" srcId="{B419D207-9FC0-4F3A-B912-435BF03B2DA9}" destId="{CC8CAE73-EDE8-4077-92A1-BF9283F7B454}" srcOrd="0" destOrd="0" presId="urn:microsoft.com/office/officeart/2009/3/layout/HorizontalOrganizationChart"/>
    <dgm:cxn modelId="{A7ED717C-B02C-4201-8C1E-408CA3670C08}" type="presOf" srcId="{1CC563F7-26E2-4598-965D-C554A1DA35A0}" destId="{D5817C62-7BE0-4949-8B64-F6A9240A3259}" srcOrd="0" destOrd="0" presId="urn:microsoft.com/office/officeart/2009/3/layout/HorizontalOrganizationChart"/>
    <dgm:cxn modelId="{E9E3E3A5-E9A3-4836-B3EE-0721DC47158C}" srcId="{1CC563F7-26E2-4598-965D-C554A1DA35A0}" destId="{343C759F-2B7E-4C55-AD47-1785CC16287B}" srcOrd="1" destOrd="0" parTransId="{01303DAA-03C6-4E33-88C0-FF4AD66AAFA3}" sibTransId="{5D257101-787C-4DFB-BC9B-D3ED5A7A412E}"/>
    <dgm:cxn modelId="{FABD3FAF-14F8-48D0-A7D3-3463D24DF274}" type="presOf" srcId="{57A0CF69-EB3C-4FE8-9BE5-9C9B158EA5FB}" destId="{AE9AE6A6-C3BB-4F27-8CF9-574719388A05}" srcOrd="0" destOrd="0" presId="urn:microsoft.com/office/officeart/2009/3/layout/HorizontalOrganizationChart"/>
    <dgm:cxn modelId="{29D2BAB4-E0DE-40CA-8D84-1A87BF4CCE70}" srcId="{2178B468-B918-45FB-89A6-7E5823A5A54D}" destId="{B419D207-9FC0-4F3A-B912-435BF03B2DA9}" srcOrd="1" destOrd="0" parTransId="{A3A28667-C4B8-44E4-8383-8CFCFB941F17}" sibTransId="{7A7FDF90-B704-4FD9-9ADF-368BEDF34D2C}"/>
    <dgm:cxn modelId="{CDBA86C0-AFA1-4EDA-9716-BB3A84D4AEF8}" type="presOf" srcId="{67435348-A58F-428B-BFEE-80641199CE28}" destId="{8AD12BBB-E3E5-409F-9F4E-B488ACB82C99}" srcOrd="0" destOrd="0" presId="urn:microsoft.com/office/officeart/2009/3/layout/HorizontalOrganizationChart"/>
    <dgm:cxn modelId="{8F30CFC4-3D84-417C-B460-0DF6FA96D556}" type="presOf" srcId="{A3A28667-C4B8-44E4-8383-8CFCFB941F17}" destId="{EE9027D7-7995-44FC-AFD2-018A70C1C04D}" srcOrd="0" destOrd="0" presId="urn:microsoft.com/office/officeart/2009/3/layout/HorizontalOrganizationChart"/>
    <dgm:cxn modelId="{FE3CBCC7-9322-4CEF-A3B8-26485A6B0B77}" type="presOf" srcId="{343C759F-2B7E-4C55-AD47-1785CC16287B}" destId="{D4D7E9F7-9BD8-47EB-9C44-0C4E1EFE2574}" srcOrd="1" destOrd="0" presId="urn:microsoft.com/office/officeart/2009/3/layout/HorizontalOrganizationChart"/>
    <dgm:cxn modelId="{B5F2D8CC-9412-49E0-9147-E81EF43C04AA}" srcId="{1CC563F7-26E2-4598-965D-C554A1DA35A0}" destId="{5971488F-4C8A-4A0C-BCC8-A3020F84EA68}" srcOrd="0" destOrd="0" parTransId="{8162975A-6C5B-480A-A248-0E5871C1C354}" sibTransId="{2722FDAB-DF00-4F79-8BAC-48224CB3F5D1}"/>
    <dgm:cxn modelId="{D52F4DCF-5DC0-4E91-AA19-8EF9FB42D7A4}" type="presOf" srcId="{8162975A-6C5B-480A-A248-0E5871C1C354}" destId="{53AF7F32-7324-4298-8EE3-7CFD5514EBA4}" srcOrd="0" destOrd="0" presId="urn:microsoft.com/office/officeart/2009/3/layout/HorizontalOrganizationChart"/>
    <dgm:cxn modelId="{EA514CDA-0391-44E9-9D4C-79CB14BD908A}" srcId="{DAC75D3A-A306-4994-B123-EC39D3E63451}" destId="{2178B468-B918-45FB-89A6-7E5823A5A54D}" srcOrd="1" destOrd="0" parTransId="{57A0CF69-EB3C-4FE8-9BE5-9C9B158EA5FB}" sibTransId="{1099A201-66A8-4CA3-96EA-15E6EB40193D}"/>
    <dgm:cxn modelId="{FA6B81DD-47D6-4682-8890-46BC8A473883}" type="presOf" srcId="{67435348-A58F-428B-BFEE-80641199CE28}" destId="{CB30E464-F662-46DB-B640-50E25EA49B7B}" srcOrd="1" destOrd="0" presId="urn:microsoft.com/office/officeart/2009/3/layout/HorizontalOrganizationChart"/>
    <dgm:cxn modelId="{A19695E1-450C-412E-8883-3F3EC8300AC1}" type="presOf" srcId="{89BC8A4D-0D30-4013-AF5F-C55E045303F9}" destId="{76124C7D-6814-485E-BFC5-1C064B2FA870}" srcOrd="0" destOrd="0" presId="urn:microsoft.com/office/officeart/2009/3/layout/HorizontalOrganizationChart"/>
    <dgm:cxn modelId="{B059C6E2-B577-4F1D-930A-00A90EA808FA}" type="presOf" srcId="{5971488F-4C8A-4A0C-BCC8-A3020F84EA68}" destId="{13C320A3-26BE-48E2-B04B-B8CE7B0F8BBB}" srcOrd="1" destOrd="0" presId="urn:microsoft.com/office/officeart/2009/3/layout/HorizontalOrganizationChart"/>
    <dgm:cxn modelId="{4FA1E1E4-21E6-4B17-B4BF-1BCC20B7C485}" srcId="{8BD01052-13EF-4660-86AD-7EF734A6F215}" destId="{DAC75D3A-A306-4994-B123-EC39D3E63451}" srcOrd="0" destOrd="0" parTransId="{6AAC6C6D-E366-4920-BC81-CD200748430E}" sibTransId="{DEBF6333-7F7C-46E9-8A98-4A948EA97FEC}"/>
    <dgm:cxn modelId="{6277FEEC-72F0-4CC2-BA84-74D8700F6FBC}" type="presOf" srcId="{BA1A46C0-A01A-4FDB-B026-51F6A12FD489}" destId="{8DC42ED2-27B8-483B-9300-5B107B8F2B68}" srcOrd="0" destOrd="0" presId="urn:microsoft.com/office/officeart/2009/3/layout/HorizontalOrganizationChart"/>
    <dgm:cxn modelId="{9CF947ED-9EFE-4698-A6BC-AD4D87C5BE0B}" type="presOf" srcId="{2178B468-B918-45FB-89A6-7E5823A5A54D}" destId="{E820C52C-18EF-4992-BBBF-F56E628EDC7A}" srcOrd="1" destOrd="0" presId="urn:microsoft.com/office/officeart/2009/3/layout/HorizontalOrganizationChart"/>
    <dgm:cxn modelId="{206CC8D2-FA0B-46BB-A8B8-9156A80B0EED}" type="presParOf" srcId="{9647A988-C5B6-444C-8403-0A27473D1445}" destId="{68F841A8-7711-4356-9AF6-616FFA8E0C84}" srcOrd="0" destOrd="0" presId="urn:microsoft.com/office/officeart/2009/3/layout/HorizontalOrganizationChart"/>
    <dgm:cxn modelId="{4D73250B-FB2E-447A-A0BE-3398DF11F334}" type="presParOf" srcId="{68F841A8-7711-4356-9AF6-616FFA8E0C84}" destId="{BB4E3993-B6D4-40F6-BB39-9F489E7A92A0}" srcOrd="0" destOrd="0" presId="urn:microsoft.com/office/officeart/2009/3/layout/HorizontalOrganizationChart"/>
    <dgm:cxn modelId="{A9F1E999-8648-41AF-BB23-E3DCC82E19A7}" type="presParOf" srcId="{BB4E3993-B6D4-40F6-BB39-9F489E7A92A0}" destId="{F5DDCB12-FBED-42F3-880A-E753AF060425}" srcOrd="0" destOrd="0" presId="urn:microsoft.com/office/officeart/2009/3/layout/HorizontalOrganizationChart"/>
    <dgm:cxn modelId="{664C6298-D13A-4489-8E97-E80E90CF1F96}" type="presParOf" srcId="{BB4E3993-B6D4-40F6-BB39-9F489E7A92A0}" destId="{A369E61D-2ED9-4113-A396-606964CB5383}" srcOrd="1" destOrd="0" presId="urn:microsoft.com/office/officeart/2009/3/layout/HorizontalOrganizationChart"/>
    <dgm:cxn modelId="{971F4C88-49A1-4DB9-825E-09BCE6519E67}" type="presParOf" srcId="{68F841A8-7711-4356-9AF6-616FFA8E0C84}" destId="{FBE65220-1FCD-4C1E-B4AB-01714140B6DD}" srcOrd="1" destOrd="0" presId="urn:microsoft.com/office/officeart/2009/3/layout/HorizontalOrganizationChart"/>
    <dgm:cxn modelId="{5CDBCDCA-B829-4F6F-A3F5-7F0780C116AC}" type="presParOf" srcId="{FBE65220-1FCD-4C1E-B4AB-01714140B6DD}" destId="{76124C7D-6814-485E-BFC5-1C064B2FA870}" srcOrd="0" destOrd="0" presId="urn:microsoft.com/office/officeart/2009/3/layout/HorizontalOrganizationChart"/>
    <dgm:cxn modelId="{64B36D1C-33F9-4571-9C0D-A41BE492FEC9}" type="presParOf" srcId="{FBE65220-1FCD-4C1E-B4AB-01714140B6DD}" destId="{BD36CC92-E69F-4668-9EB8-94B9A2E0FC48}" srcOrd="1" destOrd="0" presId="urn:microsoft.com/office/officeart/2009/3/layout/HorizontalOrganizationChart"/>
    <dgm:cxn modelId="{FD2AEAC3-D8D4-4AF6-B233-A218A9F1E756}" type="presParOf" srcId="{BD36CC92-E69F-4668-9EB8-94B9A2E0FC48}" destId="{52007A98-6F13-48C5-9A1C-CE98E70A43B6}" srcOrd="0" destOrd="0" presId="urn:microsoft.com/office/officeart/2009/3/layout/HorizontalOrganizationChart"/>
    <dgm:cxn modelId="{D2087EB4-C98D-41C1-BF8D-E85EF13FB5CF}" type="presParOf" srcId="{52007A98-6F13-48C5-9A1C-CE98E70A43B6}" destId="{D5817C62-7BE0-4949-8B64-F6A9240A3259}" srcOrd="0" destOrd="0" presId="urn:microsoft.com/office/officeart/2009/3/layout/HorizontalOrganizationChart"/>
    <dgm:cxn modelId="{3E683355-A87A-4E38-806D-AC32E9D56C04}" type="presParOf" srcId="{52007A98-6F13-48C5-9A1C-CE98E70A43B6}" destId="{BB7397B5-6216-4DA2-B8BF-CC5ED745FCF4}" srcOrd="1" destOrd="0" presId="urn:microsoft.com/office/officeart/2009/3/layout/HorizontalOrganizationChart"/>
    <dgm:cxn modelId="{13FD9250-390B-4751-A776-F77E0A36C76C}" type="presParOf" srcId="{BD36CC92-E69F-4668-9EB8-94B9A2E0FC48}" destId="{DFFE809B-2EF1-4FD3-A1EE-ED66691A1777}" srcOrd="1" destOrd="0" presId="urn:microsoft.com/office/officeart/2009/3/layout/HorizontalOrganizationChart"/>
    <dgm:cxn modelId="{07451C30-9B15-4800-96B6-81DF6F376AD7}" type="presParOf" srcId="{DFFE809B-2EF1-4FD3-A1EE-ED66691A1777}" destId="{53AF7F32-7324-4298-8EE3-7CFD5514EBA4}" srcOrd="0" destOrd="0" presId="urn:microsoft.com/office/officeart/2009/3/layout/HorizontalOrganizationChart"/>
    <dgm:cxn modelId="{7B330AEB-7F83-4D90-8887-D7172F2DE859}" type="presParOf" srcId="{DFFE809B-2EF1-4FD3-A1EE-ED66691A1777}" destId="{65CB58D7-31FB-4F8C-A971-F9C2C67E568D}" srcOrd="1" destOrd="0" presId="urn:microsoft.com/office/officeart/2009/3/layout/HorizontalOrganizationChart"/>
    <dgm:cxn modelId="{4C4E3E3F-F80D-45D4-8BBF-021817FF5F47}" type="presParOf" srcId="{65CB58D7-31FB-4F8C-A971-F9C2C67E568D}" destId="{E4778A0E-2C48-447A-BBD8-C2965129F58B}" srcOrd="0" destOrd="0" presId="urn:microsoft.com/office/officeart/2009/3/layout/HorizontalOrganizationChart"/>
    <dgm:cxn modelId="{B1E87057-A2CD-44F4-AEE2-7FDCCC78E412}" type="presParOf" srcId="{E4778A0E-2C48-447A-BBD8-C2965129F58B}" destId="{2E2E44F4-6ED9-46B2-BDCA-DA741624C194}" srcOrd="0" destOrd="0" presId="urn:microsoft.com/office/officeart/2009/3/layout/HorizontalOrganizationChart"/>
    <dgm:cxn modelId="{55F2521A-9920-44F4-9AD2-6EEC263619EE}" type="presParOf" srcId="{E4778A0E-2C48-447A-BBD8-C2965129F58B}" destId="{13C320A3-26BE-48E2-B04B-B8CE7B0F8BBB}" srcOrd="1" destOrd="0" presId="urn:microsoft.com/office/officeart/2009/3/layout/HorizontalOrganizationChart"/>
    <dgm:cxn modelId="{65DF8C9D-A68C-4AF9-8446-C1E007C46C45}" type="presParOf" srcId="{65CB58D7-31FB-4F8C-A971-F9C2C67E568D}" destId="{D452C206-4530-44C3-AAF4-09DA2F158C75}" srcOrd="1" destOrd="0" presId="urn:microsoft.com/office/officeart/2009/3/layout/HorizontalOrganizationChart"/>
    <dgm:cxn modelId="{5B036757-ACF6-4A7B-90E4-96E600BBCE49}" type="presParOf" srcId="{65CB58D7-31FB-4F8C-A971-F9C2C67E568D}" destId="{96DE24B3-C677-433B-AC1B-9B15BAFEF6FB}" srcOrd="2" destOrd="0" presId="urn:microsoft.com/office/officeart/2009/3/layout/HorizontalOrganizationChart"/>
    <dgm:cxn modelId="{58C0805E-303D-4C39-9861-7CA8E393C79B}" type="presParOf" srcId="{DFFE809B-2EF1-4FD3-A1EE-ED66691A1777}" destId="{1686910D-3396-4DE9-B5CA-F799D5DB169E}" srcOrd="2" destOrd="0" presId="urn:microsoft.com/office/officeart/2009/3/layout/HorizontalOrganizationChart"/>
    <dgm:cxn modelId="{D220F161-F96E-43FF-88F2-5F5A189E2CB9}" type="presParOf" srcId="{DFFE809B-2EF1-4FD3-A1EE-ED66691A1777}" destId="{9979A496-2D4C-4218-A5AA-3660E72BDF73}" srcOrd="3" destOrd="0" presId="urn:microsoft.com/office/officeart/2009/3/layout/HorizontalOrganizationChart"/>
    <dgm:cxn modelId="{D6AF1767-7650-40E4-98A8-00E46C32CA9F}" type="presParOf" srcId="{9979A496-2D4C-4218-A5AA-3660E72BDF73}" destId="{DEDBFD34-6DC2-4D0F-88D0-3F1BC3EEEDFE}" srcOrd="0" destOrd="0" presId="urn:microsoft.com/office/officeart/2009/3/layout/HorizontalOrganizationChart"/>
    <dgm:cxn modelId="{9DD92C25-BF6A-4499-A44E-DE90F37957E3}" type="presParOf" srcId="{DEDBFD34-6DC2-4D0F-88D0-3F1BC3EEEDFE}" destId="{CBEFF361-F68A-4CD5-AAA1-9D9AF3127523}" srcOrd="0" destOrd="0" presId="urn:microsoft.com/office/officeart/2009/3/layout/HorizontalOrganizationChart"/>
    <dgm:cxn modelId="{0D1BCCDB-478D-48C2-ADBD-384899670113}" type="presParOf" srcId="{DEDBFD34-6DC2-4D0F-88D0-3F1BC3EEEDFE}" destId="{D4D7E9F7-9BD8-47EB-9C44-0C4E1EFE2574}" srcOrd="1" destOrd="0" presId="urn:microsoft.com/office/officeart/2009/3/layout/HorizontalOrganizationChart"/>
    <dgm:cxn modelId="{748DC180-38C0-49C1-AE49-4CFAB4434F9C}" type="presParOf" srcId="{9979A496-2D4C-4218-A5AA-3660E72BDF73}" destId="{D70C931F-5F9F-4EBB-929A-B97B45B69849}" srcOrd="1" destOrd="0" presId="urn:microsoft.com/office/officeart/2009/3/layout/HorizontalOrganizationChart"/>
    <dgm:cxn modelId="{1D5C660F-85EB-41CC-82F7-D69695E7DE3A}" type="presParOf" srcId="{9979A496-2D4C-4218-A5AA-3660E72BDF73}" destId="{6CDD5F90-424E-4295-BE78-6E42FD79BD1C}" srcOrd="2" destOrd="0" presId="urn:microsoft.com/office/officeart/2009/3/layout/HorizontalOrganizationChart"/>
    <dgm:cxn modelId="{5198C5A2-F12D-48DF-8741-476F1313DB10}" type="presParOf" srcId="{BD36CC92-E69F-4668-9EB8-94B9A2E0FC48}" destId="{F013694F-2D06-4B7D-86F5-8E68C8734FB3}" srcOrd="2" destOrd="0" presId="urn:microsoft.com/office/officeart/2009/3/layout/HorizontalOrganizationChart"/>
    <dgm:cxn modelId="{728D121F-8501-469C-860E-B041DE60E5F8}" type="presParOf" srcId="{FBE65220-1FCD-4C1E-B4AB-01714140B6DD}" destId="{AE9AE6A6-C3BB-4F27-8CF9-574719388A05}" srcOrd="2" destOrd="0" presId="urn:microsoft.com/office/officeart/2009/3/layout/HorizontalOrganizationChart"/>
    <dgm:cxn modelId="{266A9499-AE2B-423A-811A-82410130ADAD}" type="presParOf" srcId="{FBE65220-1FCD-4C1E-B4AB-01714140B6DD}" destId="{A1808DC5-CA84-449D-B773-4528280F1CB5}" srcOrd="3" destOrd="0" presId="urn:microsoft.com/office/officeart/2009/3/layout/HorizontalOrganizationChart"/>
    <dgm:cxn modelId="{478BAAD2-9486-4A7E-BC1A-D3AFBC40078B}" type="presParOf" srcId="{A1808DC5-CA84-449D-B773-4528280F1CB5}" destId="{90FBCD46-B3C7-4346-98C0-7D800A6A9490}" srcOrd="0" destOrd="0" presId="urn:microsoft.com/office/officeart/2009/3/layout/HorizontalOrganizationChart"/>
    <dgm:cxn modelId="{33C70A7A-4FEB-4BFD-8E41-75B29576CED0}" type="presParOf" srcId="{90FBCD46-B3C7-4346-98C0-7D800A6A9490}" destId="{1476E841-AFB2-4ED9-8C0E-32C7A11DFEF7}" srcOrd="0" destOrd="0" presId="urn:microsoft.com/office/officeart/2009/3/layout/HorizontalOrganizationChart"/>
    <dgm:cxn modelId="{D2BF198C-6C1B-4497-8E82-9053A7C5C699}" type="presParOf" srcId="{90FBCD46-B3C7-4346-98C0-7D800A6A9490}" destId="{E820C52C-18EF-4992-BBBF-F56E628EDC7A}" srcOrd="1" destOrd="0" presId="urn:microsoft.com/office/officeart/2009/3/layout/HorizontalOrganizationChart"/>
    <dgm:cxn modelId="{BFCCD92F-2723-45F5-832C-51695F4BF90B}" type="presParOf" srcId="{A1808DC5-CA84-449D-B773-4528280F1CB5}" destId="{2FB1C6DB-B192-495C-A617-884B009C973F}" srcOrd="1" destOrd="0" presId="urn:microsoft.com/office/officeart/2009/3/layout/HorizontalOrganizationChart"/>
    <dgm:cxn modelId="{85FA3D5D-6DDB-4FC5-BC04-B76FF24FC93B}" type="presParOf" srcId="{2FB1C6DB-B192-495C-A617-884B009C973F}" destId="{8DC42ED2-27B8-483B-9300-5B107B8F2B68}" srcOrd="0" destOrd="0" presId="urn:microsoft.com/office/officeart/2009/3/layout/HorizontalOrganizationChart"/>
    <dgm:cxn modelId="{CD13A636-F088-4899-AF6B-17B439AC8B49}" type="presParOf" srcId="{2FB1C6DB-B192-495C-A617-884B009C973F}" destId="{494CB21B-37BE-480D-9169-DD7DB6D8E0FF}" srcOrd="1" destOrd="0" presId="urn:microsoft.com/office/officeart/2009/3/layout/HorizontalOrganizationChart"/>
    <dgm:cxn modelId="{7A21D6BC-404E-4CA8-98CE-D3C6D5DA92FB}" type="presParOf" srcId="{494CB21B-37BE-480D-9169-DD7DB6D8E0FF}" destId="{D6E9C3B5-1D28-4E09-A1ED-5EB11663A4CF}" srcOrd="0" destOrd="0" presId="urn:microsoft.com/office/officeart/2009/3/layout/HorizontalOrganizationChart"/>
    <dgm:cxn modelId="{BA560917-5F84-458F-8F7D-563C3E126D23}" type="presParOf" srcId="{D6E9C3B5-1D28-4E09-A1ED-5EB11663A4CF}" destId="{8AD12BBB-E3E5-409F-9F4E-B488ACB82C99}" srcOrd="0" destOrd="0" presId="urn:microsoft.com/office/officeart/2009/3/layout/HorizontalOrganizationChart"/>
    <dgm:cxn modelId="{4C3BB5B6-EFE1-4BE6-AE0C-2D9EB0105C82}" type="presParOf" srcId="{D6E9C3B5-1D28-4E09-A1ED-5EB11663A4CF}" destId="{CB30E464-F662-46DB-B640-50E25EA49B7B}" srcOrd="1" destOrd="0" presId="urn:microsoft.com/office/officeart/2009/3/layout/HorizontalOrganizationChart"/>
    <dgm:cxn modelId="{F91A00E8-27DF-4612-909E-CB487A87D65D}" type="presParOf" srcId="{494CB21B-37BE-480D-9169-DD7DB6D8E0FF}" destId="{DAAA4CC9-7358-41DF-8D29-A3C18C5B10A2}" srcOrd="1" destOrd="0" presId="urn:microsoft.com/office/officeart/2009/3/layout/HorizontalOrganizationChart"/>
    <dgm:cxn modelId="{82AAD3EF-7C48-4BA7-A902-CCE1BD0F3820}" type="presParOf" srcId="{494CB21B-37BE-480D-9169-DD7DB6D8E0FF}" destId="{07E38E08-CA76-4879-9964-7BDFA879E1FC}" srcOrd="2" destOrd="0" presId="urn:microsoft.com/office/officeart/2009/3/layout/HorizontalOrganizationChart"/>
    <dgm:cxn modelId="{B6A50988-ED31-4928-BBAC-B112948E3815}" type="presParOf" srcId="{2FB1C6DB-B192-495C-A617-884B009C973F}" destId="{EE9027D7-7995-44FC-AFD2-018A70C1C04D}" srcOrd="2" destOrd="0" presId="urn:microsoft.com/office/officeart/2009/3/layout/HorizontalOrganizationChart"/>
    <dgm:cxn modelId="{2E096F42-7BD2-4E0A-B202-5BFDA54FA559}" type="presParOf" srcId="{2FB1C6DB-B192-495C-A617-884B009C973F}" destId="{19AB3A43-49EA-4ED5-A770-C2411C3764C0}" srcOrd="3" destOrd="0" presId="urn:microsoft.com/office/officeart/2009/3/layout/HorizontalOrganizationChart"/>
    <dgm:cxn modelId="{9B50B510-BCCF-47B5-87D5-0F9ADDAC4467}" type="presParOf" srcId="{19AB3A43-49EA-4ED5-A770-C2411C3764C0}" destId="{3BAC7C78-3214-4D4C-8027-9888A35413FB}" srcOrd="0" destOrd="0" presId="urn:microsoft.com/office/officeart/2009/3/layout/HorizontalOrganizationChart"/>
    <dgm:cxn modelId="{45CE0C40-C232-4BC4-B69D-A76D59482557}" type="presParOf" srcId="{3BAC7C78-3214-4D4C-8027-9888A35413FB}" destId="{CC8CAE73-EDE8-4077-92A1-BF9283F7B454}" srcOrd="0" destOrd="0" presId="urn:microsoft.com/office/officeart/2009/3/layout/HorizontalOrganizationChart"/>
    <dgm:cxn modelId="{A68B6C96-4339-4B4E-8074-89DE46539C20}" type="presParOf" srcId="{3BAC7C78-3214-4D4C-8027-9888A35413FB}" destId="{6BF4B052-7A10-4E8A-B225-024E2FDBDA73}" srcOrd="1" destOrd="0" presId="urn:microsoft.com/office/officeart/2009/3/layout/HorizontalOrganizationChart"/>
    <dgm:cxn modelId="{5482D11E-33C8-4E5B-B1B2-C1838E7228D8}" type="presParOf" srcId="{19AB3A43-49EA-4ED5-A770-C2411C3764C0}" destId="{5C0F3037-9A2B-4013-9E56-8E7F37863DB6}" srcOrd="1" destOrd="0" presId="urn:microsoft.com/office/officeart/2009/3/layout/HorizontalOrganizationChart"/>
    <dgm:cxn modelId="{6D986CB6-2A05-4E88-B4CD-6915DB391CE9}" type="presParOf" srcId="{19AB3A43-49EA-4ED5-A770-C2411C3764C0}" destId="{7C039407-8D60-425A-BBAC-19189DCC128E}" srcOrd="2" destOrd="0" presId="urn:microsoft.com/office/officeart/2009/3/layout/HorizontalOrganizationChart"/>
    <dgm:cxn modelId="{06AC6344-F72D-4916-84BA-9094811F8C4B}" type="presParOf" srcId="{A1808DC5-CA84-449D-B773-4528280F1CB5}" destId="{6A6E1E8C-FC69-4447-A31D-F90ED3A128EA}" srcOrd="2" destOrd="0" presId="urn:microsoft.com/office/officeart/2009/3/layout/HorizontalOrganizationChart"/>
    <dgm:cxn modelId="{949CA9EC-DA5D-4637-9D1D-44638DDE93F1}" type="presParOf" srcId="{68F841A8-7711-4356-9AF6-616FFA8E0C84}" destId="{BF8A90A6-0A86-4658-A30A-BB15367B753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027D7-7995-44FC-AFD2-018A70C1C04D}">
      <dsp:nvSpPr>
        <dsp:cNvPr id="0" name=""/>
        <dsp:cNvSpPr/>
      </dsp:nvSpPr>
      <dsp:spPr>
        <a:xfrm>
          <a:off x="5561972" y="3051629"/>
          <a:ext cx="1315031" cy="1424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3373" y="0"/>
              </a:lnTo>
              <a:lnTo>
                <a:pt x="893373" y="1424892"/>
              </a:lnTo>
              <a:lnTo>
                <a:pt x="1315031" y="1424892"/>
              </a:lnTo>
            </a:path>
          </a:pathLst>
        </a:cu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42ED2-27B8-483B-9300-5B107B8F2B68}">
      <dsp:nvSpPr>
        <dsp:cNvPr id="0" name=""/>
        <dsp:cNvSpPr/>
      </dsp:nvSpPr>
      <dsp:spPr>
        <a:xfrm>
          <a:off x="5561972" y="2727236"/>
          <a:ext cx="1314266" cy="324392"/>
        </a:xfrm>
        <a:custGeom>
          <a:avLst/>
          <a:gdLst/>
          <a:ahLst/>
          <a:cxnLst/>
          <a:rect l="0" t="0" r="0" b="0"/>
          <a:pathLst>
            <a:path>
              <a:moveTo>
                <a:pt x="0" y="324392"/>
              </a:moveTo>
              <a:lnTo>
                <a:pt x="892608" y="324392"/>
              </a:lnTo>
              <a:lnTo>
                <a:pt x="892608" y="0"/>
              </a:lnTo>
              <a:lnTo>
                <a:pt x="1314266" y="0"/>
              </a:lnTo>
            </a:path>
          </a:pathLst>
        </a:cu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AE6A6-C3BB-4F27-8CF9-574719388A05}">
      <dsp:nvSpPr>
        <dsp:cNvPr id="0" name=""/>
        <dsp:cNvSpPr/>
      </dsp:nvSpPr>
      <dsp:spPr>
        <a:xfrm>
          <a:off x="2159486" y="1113262"/>
          <a:ext cx="1422506" cy="1938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0847" y="0"/>
              </a:lnTo>
              <a:lnTo>
                <a:pt x="1000847" y="1938366"/>
              </a:lnTo>
              <a:lnTo>
                <a:pt x="1422506" y="1938366"/>
              </a:lnTo>
            </a:path>
          </a:pathLst>
        </a:cu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6910D-3396-4DE9-B5CA-F799D5DB169E}">
      <dsp:nvSpPr>
        <dsp:cNvPr id="0" name=""/>
        <dsp:cNvSpPr/>
      </dsp:nvSpPr>
      <dsp:spPr>
        <a:xfrm>
          <a:off x="5561972" y="529629"/>
          <a:ext cx="1315031" cy="1127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3373" y="0"/>
              </a:lnTo>
              <a:lnTo>
                <a:pt x="893373" y="1127638"/>
              </a:lnTo>
              <a:lnTo>
                <a:pt x="1315031" y="1127638"/>
              </a:lnTo>
            </a:path>
          </a:pathLst>
        </a:cu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F7F32-7324-4298-8EE3-7CFD5514EBA4}">
      <dsp:nvSpPr>
        <dsp:cNvPr id="0" name=""/>
        <dsp:cNvSpPr/>
      </dsp:nvSpPr>
      <dsp:spPr>
        <a:xfrm>
          <a:off x="5561972" y="412947"/>
          <a:ext cx="1315031" cy="116681"/>
        </a:xfrm>
        <a:custGeom>
          <a:avLst/>
          <a:gdLst/>
          <a:ahLst/>
          <a:cxnLst/>
          <a:rect l="0" t="0" r="0" b="0"/>
          <a:pathLst>
            <a:path>
              <a:moveTo>
                <a:pt x="0" y="116681"/>
              </a:moveTo>
              <a:lnTo>
                <a:pt x="893373" y="116681"/>
              </a:lnTo>
              <a:lnTo>
                <a:pt x="893373" y="0"/>
              </a:lnTo>
              <a:lnTo>
                <a:pt x="1315031" y="0"/>
              </a:lnTo>
            </a:path>
          </a:pathLst>
        </a:cu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24C7D-6814-485E-BFC5-1C064B2FA870}">
      <dsp:nvSpPr>
        <dsp:cNvPr id="0" name=""/>
        <dsp:cNvSpPr/>
      </dsp:nvSpPr>
      <dsp:spPr>
        <a:xfrm>
          <a:off x="2159486" y="529629"/>
          <a:ext cx="1422506" cy="583633"/>
        </a:xfrm>
        <a:custGeom>
          <a:avLst/>
          <a:gdLst/>
          <a:ahLst/>
          <a:cxnLst/>
          <a:rect l="0" t="0" r="0" b="0"/>
          <a:pathLst>
            <a:path>
              <a:moveTo>
                <a:pt x="0" y="583633"/>
              </a:moveTo>
              <a:lnTo>
                <a:pt x="1000847" y="583633"/>
              </a:lnTo>
              <a:lnTo>
                <a:pt x="1000847" y="0"/>
              </a:lnTo>
              <a:lnTo>
                <a:pt x="1422506" y="0"/>
              </a:lnTo>
            </a:path>
          </a:pathLst>
        </a:cu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DCB12-FBED-42F3-880A-E753AF060425}">
      <dsp:nvSpPr>
        <dsp:cNvPr id="0" name=""/>
        <dsp:cNvSpPr/>
      </dsp:nvSpPr>
      <dsp:spPr>
        <a:xfrm>
          <a:off x="179505" y="700322"/>
          <a:ext cx="1979980" cy="825880"/>
        </a:xfrm>
        <a:prstGeom prst="rect">
          <a:avLst/>
        </a:prstGeom>
        <a:solidFill>
          <a:schemeClr val="bg1">
            <a:lumMod val="95000"/>
          </a:schemeClr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データ</a:t>
          </a:r>
        </a:p>
      </dsp:txBody>
      <dsp:txXfrm>
        <a:off x="179505" y="700322"/>
        <a:ext cx="1979980" cy="825880"/>
      </dsp:txXfrm>
    </dsp:sp>
    <dsp:sp modelId="{D5817C62-7BE0-4949-8B64-F6A9240A3259}">
      <dsp:nvSpPr>
        <dsp:cNvPr id="0" name=""/>
        <dsp:cNvSpPr/>
      </dsp:nvSpPr>
      <dsp:spPr>
        <a:xfrm>
          <a:off x="3581992" y="116689"/>
          <a:ext cx="1979980" cy="825880"/>
        </a:xfrm>
        <a:prstGeom prst="rect">
          <a:avLst/>
        </a:prstGeom>
        <a:solidFill>
          <a:schemeClr val="bg1">
            <a:lumMod val="95000"/>
          </a:schemeClr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カテゴリー変数</a:t>
          </a:r>
        </a:p>
      </dsp:txBody>
      <dsp:txXfrm>
        <a:off x="3581992" y="116689"/>
        <a:ext cx="1979980" cy="825880"/>
      </dsp:txXfrm>
    </dsp:sp>
    <dsp:sp modelId="{2E2E44F4-6ED9-46B2-BDCA-DA741624C194}">
      <dsp:nvSpPr>
        <dsp:cNvPr id="0" name=""/>
        <dsp:cNvSpPr/>
      </dsp:nvSpPr>
      <dsp:spPr>
        <a:xfrm>
          <a:off x="6877003" y="7"/>
          <a:ext cx="1979980" cy="825880"/>
        </a:xfrm>
        <a:prstGeom prst="rect">
          <a:avLst/>
        </a:prstGeom>
        <a:solidFill>
          <a:schemeClr val="accent5">
            <a:lumMod val="40000"/>
            <a:lumOff val="60000"/>
            <a:alpha val="50000"/>
          </a:schemeClr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順序尺度</a:t>
          </a:r>
        </a:p>
      </dsp:txBody>
      <dsp:txXfrm>
        <a:off x="6877003" y="7"/>
        <a:ext cx="1979980" cy="825880"/>
      </dsp:txXfrm>
    </dsp:sp>
    <dsp:sp modelId="{CBEFF361-F68A-4CD5-AAA1-9D9AF3127523}">
      <dsp:nvSpPr>
        <dsp:cNvPr id="0" name=""/>
        <dsp:cNvSpPr/>
      </dsp:nvSpPr>
      <dsp:spPr>
        <a:xfrm>
          <a:off x="6877003" y="1244327"/>
          <a:ext cx="1979980" cy="825880"/>
        </a:xfrm>
        <a:prstGeom prst="rect">
          <a:avLst/>
        </a:prstGeom>
        <a:solidFill>
          <a:schemeClr val="accent3">
            <a:lumMod val="60000"/>
            <a:lumOff val="40000"/>
            <a:alpha val="50000"/>
          </a:schemeClr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名義尺度</a:t>
          </a:r>
        </a:p>
      </dsp:txBody>
      <dsp:txXfrm>
        <a:off x="6877003" y="1244327"/>
        <a:ext cx="1979980" cy="825880"/>
      </dsp:txXfrm>
    </dsp:sp>
    <dsp:sp modelId="{1476E841-AFB2-4ED9-8C0E-32C7A11DFEF7}">
      <dsp:nvSpPr>
        <dsp:cNvPr id="0" name=""/>
        <dsp:cNvSpPr/>
      </dsp:nvSpPr>
      <dsp:spPr>
        <a:xfrm>
          <a:off x="3581992" y="2638689"/>
          <a:ext cx="1979980" cy="825880"/>
        </a:xfrm>
        <a:prstGeom prst="rect">
          <a:avLst/>
        </a:prstGeom>
        <a:solidFill>
          <a:schemeClr val="bg1">
            <a:lumMod val="95000"/>
          </a:schemeClr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連続変数</a:t>
          </a:r>
        </a:p>
      </dsp:txBody>
      <dsp:txXfrm>
        <a:off x="3581992" y="2638689"/>
        <a:ext cx="1979980" cy="825880"/>
      </dsp:txXfrm>
    </dsp:sp>
    <dsp:sp modelId="{8AD12BBB-E3E5-409F-9F4E-B488ACB82C99}">
      <dsp:nvSpPr>
        <dsp:cNvPr id="0" name=""/>
        <dsp:cNvSpPr/>
      </dsp:nvSpPr>
      <dsp:spPr>
        <a:xfrm>
          <a:off x="6876238" y="2314296"/>
          <a:ext cx="1979980" cy="825880"/>
        </a:xfrm>
        <a:prstGeom prst="rect">
          <a:avLst/>
        </a:prstGeom>
        <a:solidFill>
          <a:srgbClr val="FFE48F">
            <a:alpha val="49804"/>
          </a:srgbClr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間隔尺度</a:t>
          </a:r>
          <a:endParaRPr kumimoji="1" lang="en-US" altLang="ja-JP" sz="2000" kern="12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6876238" y="2314296"/>
        <a:ext cx="1979980" cy="825880"/>
      </dsp:txXfrm>
    </dsp:sp>
    <dsp:sp modelId="{CC8CAE73-EDE8-4077-92A1-BF9283F7B454}">
      <dsp:nvSpPr>
        <dsp:cNvPr id="0" name=""/>
        <dsp:cNvSpPr/>
      </dsp:nvSpPr>
      <dsp:spPr>
        <a:xfrm>
          <a:off x="6877003" y="4063581"/>
          <a:ext cx="1979980" cy="825880"/>
        </a:xfrm>
        <a:prstGeom prst="rect">
          <a:avLst/>
        </a:prstGeom>
        <a:solidFill>
          <a:srgbClr val="FFCCFF">
            <a:alpha val="49804"/>
          </a:srgbClr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比尺度</a:t>
          </a:r>
          <a:endParaRPr kumimoji="1" lang="en-US" altLang="ja-JP" sz="2000" kern="12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6877003" y="4063581"/>
        <a:ext cx="1979980" cy="825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E0E0-48B3-4564-945C-B7D4E681417D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62041-74A8-4E02-8D21-8390D1DBF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6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F8CA062-7536-4533-B390-FD864AA8DE08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60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584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F74DDD0-71CB-4899-8DCC-4418B5823402}" type="slidenum">
              <a:rPr lang="ja-JP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66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789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32CB05A-88A9-4DD5-B331-0C2A284CFB5F}" type="slidenum">
              <a:rPr lang="ja-JP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6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2818138-F368-4115-9A0A-6B6BC5493877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2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3B2C8-7A5D-4EB0-A001-41875F66A7AA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6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C307F31-724E-4375-9758-936DDD219D8E}" type="slidenum">
              <a:rPr lang="ja-JP" altLang="en-US"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09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F3A1228-6A52-4A0A-9C38-B712BF9E17C6}" type="slidenum">
              <a:rPr lang="ja-JP" altLang="en-US"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38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6707861-56B6-4FEC-B35F-65EF861597BF}" type="slidenum">
              <a:rPr lang="ja-JP" altLang="en-US">
                <a:latin typeface="Calibri" panose="020F0502020204030204" pitchFamily="34" charset="0"/>
              </a:rPr>
              <a:pPr eaLnBrk="1" hangingPunct="1"/>
              <a:t>8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778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F8F63CA-4ECA-452D-9A42-F3863034E738}" type="slidenum">
              <a:rPr lang="ja-JP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5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A6CCA63-7B06-463B-9DC1-9E2BACAA7EF8}" type="slidenum">
              <a:rPr lang="ja-JP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07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379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C40E9C9-B6E3-4A30-9ACD-711212847FBF}" type="slidenum">
              <a:rPr lang="ja-JP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1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3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2473892" cy="714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Japan Epidemiological Association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41" y="275906"/>
            <a:ext cx="965260" cy="33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3399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4312A1-E717-40D4-B78A-279C19002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基本的な統計</a:t>
            </a:r>
            <a:br>
              <a:rPr kumimoji="1" lang="en-US" altLang="ja-JP" dirty="0"/>
            </a:br>
            <a:r>
              <a:rPr kumimoji="1" lang="ja-JP" altLang="en-US" dirty="0" err="1"/>
              <a:t>ー</a:t>
            </a:r>
            <a:r>
              <a:rPr kumimoji="1" lang="ja-JP" altLang="en-US" dirty="0"/>
              <a:t>データの記述</a:t>
            </a:r>
            <a:r>
              <a:rPr kumimoji="1" lang="ja-JP" altLang="en-US" dirty="0" err="1"/>
              <a:t>ー</a:t>
            </a: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A62CB15-6D12-403C-92C2-9245FD189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000066"/>
                </a:solidFill>
              </a:rPr>
              <a:t>藤田保健衛生大学医学部</a:t>
            </a:r>
            <a:endParaRPr kumimoji="1" lang="en-US" altLang="ja-JP" dirty="0">
              <a:solidFill>
                <a:srgbClr val="000066"/>
              </a:solidFill>
            </a:endParaRPr>
          </a:p>
          <a:p>
            <a:r>
              <a:rPr lang="ja-JP" altLang="en-US" dirty="0">
                <a:solidFill>
                  <a:srgbClr val="000066"/>
                </a:solidFill>
              </a:rPr>
              <a:t>公衆衛生学</a:t>
            </a:r>
            <a:endParaRPr lang="en-US" altLang="ja-JP" dirty="0">
              <a:solidFill>
                <a:srgbClr val="000066"/>
              </a:solidFill>
            </a:endParaRPr>
          </a:p>
          <a:p>
            <a:r>
              <a:rPr kumimoji="1" lang="ja-JP" altLang="en-US" dirty="0">
                <a:solidFill>
                  <a:srgbClr val="000066"/>
                </a:solidFill>
              </a:rPr>
              <a:t>柿崎　真沙子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608006-66A2-4C21-BB21-D1671BEB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85154C-B7D2-4056-816E-A700BFC8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37741" y="1268760"/>
            <a:ext cx="4886274" cy="369332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+mn-ea"/>
              </a:rPr>
              <a:t>2017</a:t>
            </a:r>
            <a:r>
              <a:rPr lang="ja-JP" altLang="ja-JP" b="1" dirty="0">
                <a:latin typeface="+mn-ea"/>
              </a:rPr>
              <a:t>年度日本疫学会スライドコンテスト受賞作品</a:t>
            </a:r>
            <a:endParaRPr kumimoji="1"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799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平均値が意味のある状況とは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2679" y="1927561"/>
            <a:ext cx="8229600" cy="3919632"/>
          </a:xfrm>
        </p:spPr>
        <p:txBody>
          <a:bodyPr rtlCol="0">
            <a:normAutofit fontScale="85000" lnSpcReduction="20000"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dirty="0"/>
              <a:t>データが</a:t>
            </a:r>
            <a:r>
              <a:rPr lang="ja-JP" altLang="en-US" b="1" dirty="0"/>
              <a:t>正規分布</a:t>
            </a:r>
            <a:r>
              <a:rPr lang="ja-JP" altLang="en-US" dirty="0"/>
              <a:t>していること（対数処理などによる正規化を含む）</a:t>
            </a:r>
            <a:endParaRPr lang="en-US" altLang="ja-JP" dirty="0"/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1900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b="1" dirty="0"/>
              <a:t>平均値＝中央値＝最頻値</a:t>
            </a:r>
            <a:endParaRPr lang="en-US" altLang="ja-JP" b="1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ja-JP" sz="1900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dirty="0"/>
              <a:t>間隔尺度によるデータ</a:t>
            </a:r>
            <a:endParaRPr lang="en-US" altLang="ja-JP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ja-JP" sz="1900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dirty="0"/>
              <a:t>データをプロットしてデータの分布を確かめる必要がある</a:t>
            </a:r>
            <a:endParaRPr lang="en-US" altLang="ja-JP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ja-JP" sz="1900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dirty="0"/>
              <a:t>t</a:t>
            </a:r>
            <a:r>
              <a:rPr lang="ja-JP" altLang="en-US" dirty="0"/>
              <a:t>検定や分散分析（</a:t>
            </a:r>
            <a:r>
              <a:rPr lang="en-US" altLang="ja-JP" dirty="0"/>
              <a:t>ANOVA</a:t>
            </a:r>
            <a:r>
              <a:rPr lang="ja-JP" altLang="en-US" dirty="0"/>
              <a:t>）は平均値に関する統計手法であり、平均値が意味のある状況にしか使えない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367CB82-4368-49D0-A409-16D36737D4DA}" type="slidenum">
              <a:rPr lang="ja-JP" altLang="en-US">
                <a:solidFill>
                  <a:srgbClr val="898989"/>
                </a:solidFill>
              </a:rPr>
              <a:pPr eaLnBrk="1" hangingPunct="1"/>
              <a:t>10</a:t>
            </a:fld>
            <a:endParaRPr lang="ja-JP" altLang="en-US">
              <a:solidFill>
                <a:srgbClr val="898989"/>
              </a:solidFill>
            </a:endParaRPr>
          </a:p>
        </p:txBody>
      </p:sp>
      <p:pic>
        <p:nvPicPr>
          <p:cNvPr id="8" name="図 7" descr="MX900078742.wmf">
            <a:extLst>
              <a:ext uri="{FF2B5EF4-FFF2-40B4-BE49-F238E27FC236}">
                <a16:creationId xmlns:a16="http://schemas.microsoft.com/office/drawing/2014/main" id="{9D3F522B-BC1D-4A8D-97EC-546CBFCB78B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7740352" y="5672670"/>
            <a:ext cx="1300951" cy="11853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ABD240-D5FC-4AD5-BF60-F937F59A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944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245817-F879-4CCB-AE2F-F62428E25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8319"/>
            <a:ext cx="8229600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2600" dirty="0"/>
              <a:t>正規分布</a:t>
            </a:r>
            <a:r>
              <a:rPr lang="en-US" altLang="ja-JP" sz="2600" dirty="0"/>
              <a:t>N (μ, σ</a:t>
            </a:r>
            <a:r>
              <a:rPr lang="en-US" altLang="ja-JP" sz="2600" baseline="30000" dirty="0"/>
              <a:t>2</a:t>
            </a:r>
            <a:r>
              <a:rPr lang="en-US" altLang="ja-JP" sz="2600" dirty="0"/>
              <a:t>)</a:t>
            </a:r>
            <a:r>
              <a:rPr lang="ja-JP" altLang="en-US" sz="2600" dirty="0"/>
              <a:t>と表す</a:t>
            </a:r>
            <a:endParaRPr lang="en-US" altLang="ja-JP" sz="2600" dirty="0"/>
          </a:p>
          <a:p>
            <a:pPr>
              <a:defRPr/>
            </a:pPr>
            <a:r>
              <a:rPr lang="ja-JP" altLang="en-US" sz="2600" dirty="0"/>
              <a:t>平均値：</a:t>
            </a:r>
            <a:r>
              <a:rPr lang="en-US" altLang="ja-JP" sz="2600" dirty="0"/>
              <a:t>μ</a:t>
            </a:r>
            <a:r>
              <a:rPr lang="ja-JP" altLang="en-US" sz="2600" dirty="0"/>
              <a:t>（ミュー）</a:t>
            </a:r>
            <a:endParaRPr lang="en-US" altLang="ja-JP" sz="2600" dirty="0"/>
          </a:p>
          <a:p>
            <a:pPr>
              <a:defRPr/>
            </a:pPr>
            <a:r>
              <a:rPr lang="ja-JP" altLang="en-US" sz="2600" dirty="0"/>
              <a:t>標準偏差 </a:t>
            </a:r>
            <a:r>
              <a:rPr lang="en-US" altLang="ja-JP" sz="2600" dirty="0"/>
              <a:t>(SD)</a:t>
            </a:r>
            <a:r>
              <a:rPr lang="ja-JP" altLang="en-US" sz="2600" dirty="0"/>
              <a:t>：</a:t>
            </a:r>
            <a:r>
              <a:rPr lang="en-US" altLang="ja-JP" sz="2600" dirty="0"/>
              <a:t>σ</a:t>
            </a:r>
            <a:r>
              <a:rPr lang="ja-JP" altLang="en-US" sz="2600" dirty="0"/>
              <a:t>（シグマ）</a:t>
            </a:r>
            <a:endParaRPr lang="en-US" altLang="ja-JP" sz="2600" dirty="0"/>
          </a:p>
          <a:p>
            <a:pPr lvl="1">
              <a:defRPr/>
            </a:pPr>
            <a:r>
              <a:rPr lang="en-US" altLang="ja-JP" sz="2200" dirty="0"/>
              <a:t>±1SD</a:t>
            </a:r>
            <a:r>
              <a:rPr lang="ja-JP" altLang="en-US" sz="2200" dirty="0"/>
              <a:t>に約</a:t>
            </a:r>
            <a:r>
              <a:rPr lang="en-US" altLang="ja-JP" sz="2200" dirty="0"/>
              <a:t>2/3</a:t>
            </a:r>
            <a:r>
              <a:rPr lang="ja-JP" altLang="en-US" sz="2200" dirty="0"/>
              <a:t>（</a:t>
            </a:r>
            <a:r>
              <a:rPr lang="en-US" altLang="ja-JP" sz="2200" dirty="0"/>
              <a:t>68.3%</a:t>
            </a:r>
            <a:r>
              <a:rPr lang="ja-JP" altLang="en-US" sz="2200" dirty="0"/>
              <a:t>）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/>
              <a:t>±2SD</a:t>
            </a:r>
            <a:r>
              <a:rPr lang="ja-JP" altLang="en-US" sz="2200" dirty="0"/>
              <a:t>に約</a:t>
            </a:r>
            <a:r>
              <a:rPr lang="en-US" altLang="ja-JP" sz="2200" dirty="0"/>
              <a:t>95</a:t>
            </a:r>
            <a:r>
              <a:rPr lang="ja-JP" altLang="en-US" sz="2200" dirty="0"/>
              <a:t>％（</a:t>
            </a:r>
            <a:r>
              <a:rPr lang="en-US" altLang="ja-JP" sz="2200" dirty="0"/>
              <a:t>95.4%</a:t>
            </a:r>
            <a:r>
              <a:rPr lang="ja-JP" altLang="en-US" sz="2200" dirty="0"/>
              <a:t>）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/>
              <a:t>±1.96SD</a:t>
            </a:r>
            <a:r>
              <a:rPr lang="ja-JP" altLang="en-US" sz="2200" dirty="0"/>
              <a:t>に</a:t>
            </a:r>
            <a:r>
              <a:rPr lang="en-US" altLang="ja-JP" sz="2200" dirty="0"/>
              <a:t>95</a:t>
            </a:r>
            <a:r>
              <a:rPr lang="ja-JP" altLang="en-US" sz="2200" dirty="0"/>
              <a:t>％</a:t>
            </a:r>
            <a:endParaRPr lang="en-US" altLang="ja-JP" sz="2200" dirty="0"/>
          </a:p>
          <a:p>
            <a:pPr>
              <a:defRPr/>
            </a:pPr>
            <a:r>
              <a:rPr lang="ja-JP" altLang="en-US" sz="2600" dirty="0"/>
              <a:t>標準正規分布</a:t>
            </a:r>
            <a:r>
              <a:rPr lang="en-US" altLang="ja-JP" sz="2600" dirty="0"/>
              <a:t>N (1, 0)</a:t>
            </a:r>
            <a:endParaRPr lang="en-US" altLang="ja-JP" sz="1700" dirty="0"/>
          </a:p>
          <a:p>
            <a:pPr>
              <a:defRPr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2000" dirty="0"/>
              <a:t>　例：平成</a:t>
            </a:r>
            <a:r>
              <a:rPr lang="en-US" altLang="ja-JP" sz="2000" dirty="0"/>
              <a:t>27</a:t>
            </a:r>
            <a:r>
              <a:rPr lang="ja-JP" altLang="en-US" sz="2000" dirty="0"/>
              <a:t>年国民健康・栄養調査より</a:t>
            </a:r>
            <a:r>
              <a:rPr lang="en-US" altLang="ja-JP" sz="2000" dirty="0"/>
              <a:t>26-29</a:t>
            </a:r>
            <a:r>
              <a:rPr lang="ja-JP" altLang="en-US" sz="2000" dirty="0"/>
              <a:t>歳の男性の身長は平均</a:t>
            </a:r>
            <a:r>
              <a:rPr lang="en-US" altLang="ja-JP" sz="2000" dirty="0"/>
              <a:t>171.7cm</a:t>
            </a:r>
            <a:r>
              <a:rPr lang="ja-JP" altLang="en-US" sz="2000" dirty="0" err="1"/>
              <a:t>、</a:t>
            </a:r>
            <a:r>
              <a:rPr lang="ja-JP" altLang="en-US" sz="2000" dirty="0"/>
              <a:t>標準偏差（</a:t>
            </a:r>
            <a:r>
              <a:rPr lang="en-US" altLang="ja-JP" sz="2000" dirty="0"/>
              <a:t>σ</a:t>
            </a:r>
            <a:r>
              <a:rPr lang="ja-JP" altLang="en-US" sz="2000" dirty="0"/>
              <a:t>）</a:t>
            </a:r>
            <a:r>
              <a:rPr lang="en-US" altLang="ja-JP" sz="2000" dirty="0"/>
              <a:t>6.0cm</a:t>
            </a:r>
            <a:r>
              <a:rPr lang="ja-JP" altLang="en-US" sz="2000" dirty="0"/>
              <a:t>である。 この度数分布が正規分布に従うとすると図のように示される。</a:t>
            </a:r>
          </a:p>
          <a:p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234342-5F36-4B97-AA0B-E177B316D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正規分布とは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22CAD1-FCCD-4E9B-B84B-1039DCD0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22" name="日付プレースホルダー 21">
            <a:extLst>
              <a:ext uri="{FF2B5EF4-FFF2-40B4-BE49-F238E27FC236}">
                <a16:creationId xmlns:a16="http://schemas.microsoft.com/office/drawing/2014/main" id="{13076AAC-79D6-4397-A2CD-64752DD8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8EE9E27-A756-4BED-85AA-F2CA470B0B54}"/>
              </a:ext>
            </a:extLst>
          </p:cNvPr>
          <p:cNvGrpSpPr/>
          <p:nvPr/>
        </p:nvGrpSpPr>
        <p:grpSpPr>
          <a:xfrm>
            <a:off x="3851920" y="1772816"/>
            <a:ext cx="6158508" cy="3172503"/>
            <a:chOff x="3662747" y="1736659"/>
            <a:chExt cx="6158508" cy="3172503"/>
          </a:xfrm>
        </p:grpSpPr>
        <p:graphicFrame>
          <p:nvGraphicFramePr>
            <p:cNvPr id="4" name="コンテンツ プレースホルダー 7">
              <a:extLst>
                <a:ext uri="{FF2B5EF4-FFF2-40B4-BE49-F238E27FC236}">
                  <a16:creationId xmlns:a16="http://schemas.microsoft.com/office/drawing/2014/main" id="{5CEA1279-7BD9-4EA0-BADA-3A65DBBF1E9B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662747" y="1754665"/>
            <a:ext cx="6158508" cy="25744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A2CA317F-6B90-443F-8A17-A539404ED402}"/>
                </a:ext>
              </a:extLst>
            </p:cNvPr>
            <p:cNvCxnSpPr/>
            <p:nvPr/>
          </p:nvCxnSpPr>
          <p:spPr>
            <a:xfrm rot="5400000">
              <a:off x="5926712" y="3028135"/>
              <a:ext cx="1657350" cy="0"/>
            </a:xfrm>
            <a:prstGeom prst="line">
              <a:avLst/>
            </a:prstGeom>
            <a:ln w="15875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0D8B140-69A7-48F6-B12A-8D9391B554F7}"/>
                </a:ext>
              </a:extLst>
            </p:cNvPr>
            <p:cNvSpPr txBox="1"/>
            <p:nvPr/>
          </p:nvSpPr>
          <p:spPr>
            <a:xfrm>
              <a:off x="4866986" y="3860678"/>
              <a:ext cx="38843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-3σ</a:t>
              </a:r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 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-2σ  </a:t>
              </a:r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-1σ      μ      1σ     2σ       3σ</a:t>
              </a:r>
            </a:p>
            <a:p>
              <a:r>
                <a:rPr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152.7 159.7 165.7 171.7 177.7 183.7 189.7</a:t>
              </a:r>
              <a:r>
                <a:rPr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en-US" altLang="ja-JP" sz="1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2DF405CF-E70F-472A-850C-AD402C4A1362}"/>
                </a:ext>
              </a:extLst>
            </p:cNvPr>
            <p:cNvCxnSpPr>
              <a:cxnSpLocks/>
            </p:cNvCxnSpPr>
            <p:nvPr/>
          </p:nvCxnSpPr>
          <p:spPr>
            <a:xfrm>
              <a:off x="6276773" y="2836424"/>
              <a:ext cx="0" cy="1008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BC5119A-C439-4814-87C5-D3C97270221B}"/>
                </a:ext>
              </a:extLst>
            </p:cNvPr>
            <p:cNvCxnSpPr>
              <a:cxnSpLocks/>
            </p:cNvCxnSpPr>
            <p:nvPr/>
          </p:nvCxnSpPr>
          <p:spPr>
            <a:xfrm>
              <a:off x="7224948" y="2697351"/>
              <a:ext cx="0" cy="1152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7A35EFB7-623B-44AC-B0F4-92F58EE0E0C9}"/>
                </a:ext>
              </a:extLst>
            </p:cNvPr>
            <p:cNvCxnSpPr>
              <a:cxnSpLocks/>
            </p:cNvCxnSpPr>
            <p:nvPr/>
          </p:nvCxnSpPr>
          <p:spPr>
            <a:xfrm>
              <a:off x="5789196" y="3615897"/>
              <a:ext cx="0" cy="233917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79CE03C-F4E0-4D40-83B5-9298D92A16B8}"/>
                </a:ext>
              </a:extLst>
            </p:cNvPr>
            <p:cNvSpPr txBox="1"/>
            <p:nvPr/>
          </p:nvSpPr>
          <p:spPr>
            <a:xfrm>
              <a:off x="7772746" y="2178193"/>
              <a:ext cx="1074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13.59%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BBC120F-12AA-4630-BFA2-3B7EF3357A0E}"/>
                </a:ext>
              </a:extLst>
            </p:cNvPr>
            <p:cNvSpPr txBox="1"/>
            <p:nvPr/>
          </p:nvSpPr>
          <p:spPr>
            <a:xfrm>
              <a:off x="8087358" y="2996631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2.15%</a:t>
              </a: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A6557D8F-C2ED-421F-9FF6-E7F8822921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7489" y="2548580"/>
              <a:ext cx="574158" cy="693196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AB8B7F6-145A-4B39-B0F1-631DD47812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8079" y="3405359"/>
              <a:ext cx="574158" cy="393802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2A3CFE0-ABA3-4FE6-BC5A-C54F49F2641B}"/>
                </a:ext>
              </a:extLst>
            </p:cNvPr>
            <p:cNvSpPr txBox="1"/>
            <p:nvPr/>
          </p:nvSpPr>
          <p:spPr>
            <a:xfrm>
              <a:off x="6221426" y="1736659"/>
              <a:ext cx="10679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この範囲内に</a:t>
              </a:r>
              <a:endParaRPr kumimoji="1" lang="en-US" altLang="ja-JP" sz="1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全体の</a:t>
              </a:r>
              <a:r>
                <a:rPr kumimoji="1" lang="en-US" altLang="ja-JP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68.3%</a:t>
              </a: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B0C65BD-1CD0-49E5-8283-0DF61EFD6E9A}"/>
                </a:ext>
              </a:extLst>
            </p:cNvPr>
            <p:cNvCxnSpPr>
              <a:cxnSpLocks/>
            </p:cNvCxnSpPr>
            <p:nvPr/>
          </p:nvCxnSpPr>
          <p:spPr>
            <a:xfrm>
              <a:off x="7710576" y="3568810"/>
              <a:ext cx="0" cy="288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吹き出し: 角を丸めた四角形 19">
              <a:extLst>
                <a:ext uri="{FF2B5EF4-FFF2-40B4-BE49-F238E27FC236}">
                  <a16:creationId xmlns:a16="http://schemas.microsoft.com/office/drawing/2014/main" id="{45FE2AC8-9909-4668-9A5A-25620BE3BAEA}"/>
                </a:ext>
              </a:extLst>
            </p:cNvPr>
            <p:cNvSpPr/>
            <p:nvPr/>
          </p:nvSpPr>
          <p:spPr>
            <a:xfrm>
              <a:off x="6086967" y="4393452"/>
              <a:ext cx="1152128" cy="449912"/>
            </a:xfrm>
            <a:prstGeom prst="wedgeRoundRectCallout">
              <a:avLst>
                <a:gd name="adj1" fmla="val 2298"/>
                <a:gd name="adj2" fmla="val -78011"/>
                <a:gd name="adj3" fmla="val 16667"/>
              </a:avLst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標準正規分布の場合は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μ</a:t>
              </a:r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＝０</a:t>
              </a:r>
              <a:endParaRPr kumimoji="1" lang="ja-JP" altLang="en-US" sz="105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吹き出し: 角を丸めた四角形 20">
              <a:extLst>
                <a:ext uri="{FF2B5EF4-FFF2-40B4-BE49-F238E27FC236}">
                  <a16:creationId xmlns:a16="http://schemas.microsoft.com/office/drawing/2014/main" id="{A8670955-33F1-48A8-9970-6235911B6504}"/>
                </a:ext>
              </a:extLst>
            </p:cNvPr>
            <p:cNvSpPr/>
            <p:nvPr/>
          </p:nvSpPr>
          <p:spPr>
            <a:xfrm>
              <a:off x="7694951" y="4459250"/>
              <a:ext cx="1152128" cy="449912"/>
            </a:xfrm>
            <a:prstGeom prst="wedgeRoundRectCallout">
              <a:avLst>
                <a:gd name="adj1" fmla="val -85887"/>
                <a:gd name="adj2" fmla="val -103102"/>
                <a:gd name="adj3" fmla="val 16667"/>
              </a:avLst>
            </a:prstGeom>
            <a:noFill/>
            <a:ln w="12700">
              <a:solidFill>
                <a:srgbClr val="0000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標準正規分布の場合は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σ</a:t>
              </a:r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＝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endParaRPr kumimoji="1" lang="ja-JP" altLang="en-US" sz="105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矢印: 左右 13">
              <a:extLst>
                <a:ext uri="{FF2B5EF4-FFF2-40B4-BE49-F238E27FC236}">
                  <a16:creationId xmlns:a16="http://schemas.microsoft.com/office/drawing/2014/main" id="{644A70F6-9CC9-48E0-9CE5-C5B3A6F2AB9A}"/>
                </a:ext>
              </a:extLst>
            </p:cNvPr>
            <p:cNvSpPr/>
            <p:nvPr/>
          </p:nvSpPr>
          <p:spPr>
            <a:xfrm>
              <a:off x="6331347" y="2579083"/>
              <a:ext cx="848080" cy="285470"/>
            </a:xfrm>
            <a:prstGeom prst="leftRightArrow">
              <a:avLst/>
            </a:prstGeom>
            <a:solidFill>
              <a:srgbClr val="FFE5F2"/>
            </a:solidFill>
            <a:ln w="12700"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矢印: 左右 14">
              <a:extLst>
                <a:ext uri="{FF2B5EF4-FFF2-40B4-BE49-F238E27FC236}">
                  <a16:creationId xmlns:a16="http://schemas.microsoft.com/office/drawing/2014/main" id="{FC75523E-9F50-4D1A-A218-6B90E30698BD}"/>
                </a:ext>
              </a:extLst>
            </p:cNvPr>
            <p:cNvSpPr/>
            <p:nvPr/>
          </p:nvSpPr>
          <p:spPr>
            <a:xfrm>
              <a:off x="5789196" y="3301597"/>
              <a:ext cx="1905610" cy="355949"/>
            </a:xfrm>
            <a:prstGeom prst="leftRightArrow">
              <a:avLst/>
            </a:prstGeom>
            <a:solidFill>
              <a:srgbClr val="FFE5F2"/>
            </a:solidFill>
            <a:ln w="12700"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34BC58B5-BED0-4FCE-891B-7F03776FDEA8}"/>
                </a:ext>
              </a:extLst>
            </p:cNvPr>
            <p:cNvSpPr txBox="1"/>
            <p:nvPr/>
          </p:nvSpPr>
          <p:spPr>
            <a:xfrm>
              <a:off x="5852030" y="3366697"/>
              <a:ext cx="19143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この範囲内に全体の</a:t>
              </a:r>
              <a:r>
                <a:rPr kumimoji="1" lang="en-US" altLang="ja-JP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95.4%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6371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AC37AE8-CD0C-4A9B-814E-9A80C031A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それでは例題です</a:t>
            </a:r>
          </a:p>
        </p:txBody>
      </p:sp>
      <p:sp>
        <p:nvSpPr>
          <p:cNvPr id="5" name="サブタイトル 4">
            <a:extLst>
              <a:ext uri="{FF2B5EF4-FFF2-40B4-BE49-F238E27FC236}">
                <a16:creationId xmlns:a16="http://schemas.microsoft.com/office/drawing/2014/main" id="{39F38697-4E74-41A9-A725-2EEF32217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451B775-E7B7-4193-A413-0943ADBC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5A1E86-3349-4AF7-8CFF-D480F613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29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65126"/>
            <a:ext cx="8712968" cy="1325563"/>
          </a:xfrm>
        </p:spPr>
        <p:txBody>
          <a:bodyPr>
            <a:normAutofit/>
          </a:bodyPr>
          <a:lstStyle/>
          <a:p>
            <a:r>
              <a:rPr lang="ja-JP" altLang="en-US" dirty="0"/>
              <a:t>対象者一覧（某グループ）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3EA09657-A630-43AF-977E-72BA702CF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329809"/>
              </p:ext>
            </p:extLst>
          </p:nvPr>
        </p:nvGraphicFramePr>
        <p:xfrm>
          <a:off x="457200" y="1468391"/>
          <a:ext cx="8229599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109718892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58084364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80116434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48934332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47650964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379028948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65531605"/>
                    </a:ext>
                  </a:extLst>
                </a:gridCol>
              </a:tblGrid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個人番号</a:t>
                      </a:r>
                      <a:endParaRPr kumimoji="1" lang="en-US" altLang="ja-JP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生年月日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出身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活動開始年月日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卒業の有無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卒業年月日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908442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8915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34529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49969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81114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1988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867519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93756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1994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0309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33945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52601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1998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19229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1989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60905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97617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43829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1988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182891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2000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941705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333486-4C49-4EDA-B1CA-810DBA4656FB}"/>
              </a:ext>
            </a:extLst>
          </p:cNvPr>
          <p:cNvSpPr txBox="1"/>
          <p:nvPr/>
        </p:nvSpPr>
        <p:spPr>
          <a:xfrm>
            <a:off x="6372200" y="638457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架空のデータです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E9A25FA-8960-4B7B-AB9C-7D04FF101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532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BD42DD-5D11-4E05-A67B-14ACCEC0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データの種類は何ですか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CC21F4B0-681D-4721-BDB1-8655ED499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691240"/>
              </p:ext>
            </p:extLst>
          </p:nvPr>
        </p:nvGraphicFramePr>
        <p:xfrm>
          <a:off x="452264" y="1774812"/>
          <a:ext cx="8229600" cy="4443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94011421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3863158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80053716"/>
                    </a:ext>
                  </a:extLst>
                </a:gridCol>
              </a:tblGrid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データの種類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393395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473593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654850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909445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出身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727330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（自分の）</a:t>
                      </a:r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好き嫌い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245954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FBCB3E-A48E-4996-A25C-37F68C82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A10C00-E45B-4166-9B05-18E1A342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661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BD42DD-5D11-4E05-A67B-14ACCEC0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データの種類は何ですか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CC21F4B0-681D-4721-BDB1-8655ED499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547181"/>
              </p:ext>
            </p:extLst>
          </p:nvPr>
        </p:nvGraphicFramePr>
        <p:xfrm>
          <a:off x="452264" y="1774812"/>
          <a:ext cx="8229600" cy="4443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94011421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3863158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80053716"/>
                    </a:ext>
                  </a:extLst>
                </a:gridCol>
              </a:tblGrid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データの種類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393395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間隔尺度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度数、最頻値、中央値、</a:t>
                      </a:r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473593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度数、最頻値、中央値</a:t>
                      </a:r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654850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度数、最頻値、中央値、</a:t>
                      </a:r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909445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出身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名義尺度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</a:t>
                      </a:r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727330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（自分の）</a:t>
                      </a:r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好き嫌い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度数、最頻値、中央値</a:t>
                      </a:r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245954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FBCB3E-A48E-4996-A25C-37F68C82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F0111C-301E-46A4-84BC-ACC24E88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97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79" y="365126"/>
            <a:ext cx="8569842" cy="1325563"/>
          </a:xfrm>
        </p:spPr>
        <p:txBody>
          <a:bodyPr/>
          <a:lstStyle/>
          <a:p>
            <a:r>
              <a:rPr lang="ja-JP" altLang="en-US" dirty="0"/>
              <a:t>データを</a:t>
            </a:r>
            <a:r>
              <a:rPr kumimoji="1" lang="ja-JP" altLang="en-US" dirty="0"/>
              <a:t>表にしてみよう！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244910"/>
              </p:ext>
            </p:extLst>
          </p:nvPr>
        </p:nvGraphicFramePr>
        <p:xfrm>
          <a:off x="628650" y="1432221"/>
          <a:ext cx="7886700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5714602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878535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669748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3609452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568053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49375785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年齢階級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049629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1727960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0366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629984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855530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73573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27254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960620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5549560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799976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229468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9898566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94077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908135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FA459FC-00AC-48FB-A903-601BD712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971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79" y="365126"/>
            <a:ext cx="8569842" cy="1325563"/>
          </a:xfrm>
        </p:spPr>
        <p:txBody>
          <a:bodyPr/>
          <a:lstStyle/>
          <a:p>
            <a:r>
              <a:rPr lang="ja-JP" altLang="en-US" dirty="0"/>
              <a:t>データを</a:t>
            </a:r>
            <a:r>
              <a:rPr kumimoji="1" lang="ja-JP" altLang="en-US" dirty="0"/>
              <a:t>表にしてみよう！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986405"/>
              </p:ext>
            </p:extLst>
          </p:nvPr>
        </p:nvGraphicFramePr>
        <p:xfrm>
          <a:off x="628650" y="1432221"/>
          <a:ext cx="7886700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5714602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878535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669748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3609452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568053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49375785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年齢階級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049629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1727960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0366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629984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855530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73573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27254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960620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5549560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799976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229468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9898566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94077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908135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0BC680-7889-4636-A6CB-1A98F821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232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度数分布をグラフにしよう！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</p:nvPr>
        </p:nvGraphicFramePr>
        <p:xfrm>
          <a:off x="584955" y="1509824"/>
          <a:ext cx="7974090" cy="4706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606">
                  <a:extLst>
                    <a:ext uri="{9D8B030D-6E8A-4147-A177-3AD203B41FA5}">
                      <a16:colId xmlns:a16="http://schemas.microsoft.com/office/drawing/2014/main" val="920658737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4062407642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3226979669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1131719998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3424236096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3680492582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2290643087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3860900367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2606582219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2121522826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864491227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3079508831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4040078465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4278640854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val="3797237224"/>
                    </a:ext>
                  </a:extLst>
                </a:gridCol>
              </a:tblGrid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685983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001640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226736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553643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887664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974244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547089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90950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590516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396786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BC13AD-DFB2-4A36-AD12-94E327DB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114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度数分布をグラフにしよう！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115765"/>
              </p:ext>
            </p:extLst>
          </p:nvPr>
        </p:nvGraphicFramePr>
        <p:xfrm>
          <a:off x="893437" y="1772816"/>
          <a:ext cx="3394725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315">
                  <a:extLst>
                    <a:ext uri="{9D8B030D-6E8A-4147-A177-3AD203B41FA5}">
                      <a16:colId xmlns:a16="http://schemas.microsoft.com/office/drawing/2014/main" val="92065873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4062407642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226979669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1131719998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424236096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680492582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229064308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86090036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2606582219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2121522826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86449122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079508831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4040078465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4278640854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797237224"/>
                    </a:ext>
                  </a:extLst>
                </a:gridCol>
              </a:tblGrid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685983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001640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226736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553643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887664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74244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547089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90950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90516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967866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298819" y="3693190"/>
            <a:ext cx="2339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16 19 22 25 27      </a:t>
            </a:r>
            <a:r>
              <a:rPr kumimoji="1" lang="ja-JP" altLang="en-US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（年齢・歳）</a:t>
            </a:r>
            <a:endParaRPr kumimoji="1" lang="en-US" altLang="ja-JP" sz="1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|    |   |    |   |   </a:t>
            </a:r>
          </a:p>
          <a:p>
            <a:r>
              <a:rPr kumimoji="1"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18 21 24 27 29 </a:t>
            </a:r>
            <a:endParaRPr kumimoji="1" lang="ja-JP" altLang="en-US" sz="1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9" name="コンテンツ プレースホルダー 6">
            <a:extLst>
              <a:ext uri="{FF2B5EF4-FFF2-40B4-BE49-F238E27FC236}">
                <a16:creationId xmlns:a16="http://schemas.microsoft.com/office/drawing/2014/main" id="{93E9C646-C472-4ACE-9FB6-F973BB901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088662"/>
              </p:ext>
            </p:extLst>
          </p:nvPr>
        </p:nvGraphicFramePr>
        <p:xfrm>
          <a:off x="4991100" y="1772816"/>
          <a:ext cx="31242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920658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2407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697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1719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4236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04925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06430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0900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6582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152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644912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9508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00784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6408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97237224"/>
                    </a:ext>
                  </a:extLst>
                </a:gridCol>
              </a:tblGrid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68598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00164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22673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55364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88766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7424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54708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9095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9051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967866"/>
                  </a:ext>
                </a:extLst>
              </a:tr>
            </a:tbl>
          </a:graphicData>
        </a:graphic>
      </p:graphicFrame>
      <p:graphicFrame>
        <p:nvGraphicFramePr>
          <p:cNvPr id="10" name="コンテンツ プレースホルダー 6">
            <a:extLst>
              <a:ext uri="{FF2B5EF4-FFF2-40B4-BE49-F238E27FC236}">
                <a16:creationId xmlns:a16="http://schemas.microsoft.com/office/drawing/2014/main" id="{55F51EEC-9EBE-4BF0-8A0F-F52D0C03B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848924"/>
              </p:ext>
            </p:extLst>
          </p:nvPr>
        </p:nvGraphicFramePr>
        <p:xfrm>
          <a:off x="3203848" y="4152663"/>
          <a:ext cx="31242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920658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2407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697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1719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4236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04925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06430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0900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6582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152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644912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9508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00784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6408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97237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685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00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226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553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887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74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547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9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90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96786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467848C-8026-40DF-B284-E8E8AD42CD16}"/>
              </a:ext>
            </a:extLst>
          </p:cNvPr>
          <p:cNvSpPr txBox="1"/>
          <p:nvPr/>
        </p:nvSpPr>
        <p:spPr>
          <a:xfrm>
            <a:off x="5364088" y="370030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甲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東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   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　中　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（出身地）</a:t>
            </a:r>
            <a:endParaRPr kumimoji="1"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　畿  北  部   海   国　</a:t>
            </a:r>
            <a:endParaRPr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越　　　　　　 道　四　</a:t>
            </a:r>
            <a:endParaRPr kumimoji="1"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 国</a:t>
            </a:r>
            <a:endParaRPr kumimoji="1" lang="ja-JP" altLang="en-US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77D41B-B247-46AC-9CE2-0934C03938E6}"/>
              </a:ext>
            </a:extLst>
          </p:cNvPr>
          <p:cNvSpPr txBox="1"/>
          <p:nvPr/>
        </p:nvSpPr>
        <p:spPr>
          <a:xfrm>
            <a:off x="3379659" y="6068407"/>
            <a:ext cx="31710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1   2  3  4   5   6   7  8   9 10 11 12</a:t>
            </a:r>
            <a:r>
              <a:rPr kumimoji="1"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en-US" altLang="ja-JP" sz="105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303761-9C13-453D-A87B-D95022B9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611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基本的な統計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934"/>
          </a:xfrm>
        </p:spPr>
        <p:txBody>
          <a:bodyPr rtlCol="0">
            <a:norm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endParaRPr lang="en-US" altLang="ja-JP" dirty="0"/>
          </a:p>
          <a:p>
            <a:pPr marL="582930" indent="-571500">
              <a:buFont typeface="+mj-ea"/>
              <a:buAutoNum type="circleNumDbPlain"/>
              <a:defRPr/>
            </a:pPr>
            <a:r>
              <a:rPr lang="ja-JP" altLang="en-US" dirty="0"/>
              <a:t>データの種類</a:t>
            </a:r>
            <a:endParaRPr lang="en-US" altLang="ja-JP" dirty="0"/>
          </a:p>
          <a:p>
            <a:pPr marL="582930" indent="-571500">
              <a:buFont typeface="+mj-ea"/>
              <a:buAutoNum type="circleNumDbPlain"/>
              <a:defRPr/>
            </a:pPr>
            <a:r>
              <a:rPr lang="ja-JP" altLang="en-US" dirty="0"/>
              <a:t>データの要約値</a:t>
            </a:r>
            <a:endParaRPr lang="en-US" altLang="ja-JP" dirty="0"/>
          </a:p>
          <a:p>
            <a:pPr marL="582930" indent="-571500">
              <a:buFont typeface="+mj-ea"/>
              <a:buAutoNum type="circleNumDbPlain"/>
              <a:defRPr/>
            </a:pPr>
            <a:r>
              <a:rPr lang="ja-JP" altLang="en-US" dirty="0"/>
              <a:t>データの分布を見る</a:t>
            </a:r>
            <a:endParaRPr lang="en-US" altLang="ja-JP" dirty="0"/>
          </a:p>
          <a:p>
            <a:pPr marL="582930" indent="-571500">
              <a:buFont typeface="+mj-ea"/>
              <a:buAutoNum type="circleNumDbPlain"/>
              <a:defRPr/>
            </a:pPr>
            <a:r>
              <a:rPr lang="ja-JP" altLang="en-US" dirty="0"/>
              <a:t>割合・比・率</a:t>
            </a:r>
            <a:endParaRPr lang="en-US" altLang="ja-JP" dirty="0"/>
          </a:p>
          <a:p>
            <a:pPr marL="98298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CE32D27-41F9-4202-9B2B-677F7073E7D1}" type="slidenum">
              <a:rPr lang="ja-JP" altLang="en-US">
                <a:solidFill>
                  <a:srgbClr val="898989"/>
                </a:solidFill>
              </a:rPr>
              <a:pPr eaLnBrk="1" hangingPunct="1"/>
              <a:t>2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52B88B-E9C8-4CF8-AFDC-3F4D7CF1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939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度数分布をグラフにしよう！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</p:nvPr>
        </p:nvGraphicFramePr>
        <p:xfrm>
          <a:off x="893437" y="1772816"/>
          <a:ext cx="3394725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315">
                  <a:extLst>
                    <a:ext uri="{9D8B030D-6E8A-4147-A177-3AD203B41FA5}">
                      <a16:colId xmlns:a16="http://schemas.microsoft.com/office/drawing/2014/main" val="92065873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4062407642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226979669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1131719998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424236096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680492582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229064308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86090036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2606582219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2121522826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86449122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079508831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4040078465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4278640854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val="3797237224"/>
                    </a:ext>
                  </a:extLst>
                </a:gridCol>
              </a:tblGrid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685983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001640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226736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553643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887664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74244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547089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90950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90516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967866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298819" y="3693190"/>
            <a:ext cx="2339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16 19 22 25 27      </a:t>
            </a:r>
            <a:r>
              <a:rPr kumimoji="1" lang="ja-JP" altLang="en-US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（年齢・歳）</a:t>
            </a:r>
            <a:endParaRPr kumimoji="1" lang="en-US" altLang="ja-JP" sz="1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|    |   |    |   |   </a:t>
            </a:r>
          </a:p>
          <a:p>
            <a:r>
              <a:rPr kumimoji="1"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18 21 24 27 29 </a:t>
            </a:r>
            <a:endParaRPr kumimoji="1" lang="ja-JP" altLang="en-US" sz="1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9" name="コンテンツ プレースホルダー 6">
            <a:extLst>
              <a:ext uri="{FF2B5EF4-FFF2-40B4-BE49-F238E27FC236}">
                <a16:creationId xmlns:a16="http://schemas.microsoft.com/office/drawing/2014/main" id="{93E9C646-C472-4ACE-9FB6-F973BB9019C3}"/>
              </a:ext>
            </a:extLst>
          </p:cNvPr>
          <p:cNvGraphicFramePr>
            <a:graphicFrameLocks/>
          </p:cNvGraphicFramePr>
          <p:nvPr/>
        </p:nvGraphicFramePr>
        <p:xfrm>
          <a:off x="4991100" y="1772816"/>
          <a:ext cx="31242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920658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2407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697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1719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4236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04925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06430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0900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6582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152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644912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9508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00784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6408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97237224"/>
                    </a:ext>
                  </a:extLst>
                </a:gridCol>
              </a:tblGrid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68598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00164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22673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55364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88766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7424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54708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9095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9051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967866"/>
                  </a:ext>
                </a:extLst>
              </a:tr>
            </a:tbl>
          </a:graphicData>
        </a:graphic>
      </p:graphicFrame>
      <p:graphicFrame>
        <p:nvGraphicFramePr>
          <p:cNvPr id="10" name="コンテンツ プレースホルダー 6">
            <a:extLst>
              <a:ext uri="{FF2B5EF4-FFF2-40B4-BE49-F238E27FC236}">
                <a16:creationId xmlns:a16="http://schemas.microsoft.com/office/drawing/2014/main" id="{55F51EEC-9EBE-4BF0-8A0F-F52D0C03B4AD}"/>
              </a:ext>
            </a:extLst>
          </p:cNvPr>
          <p:cNvGraphicFramePr>
            <a:graphicFrameLocks/>
          </p:cNvGraphicFramePr>
          <p:nvPr/>
        </p:nvGraphicFramePr>
        <p:xfrm>
          <a:off x="3203848" y="4152663"/>
          <a:ext cx="31242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920658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2407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697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31719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4236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804925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906430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0900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6582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152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644912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9508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00784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86408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97237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685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00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226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553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887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74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547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9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590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96786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467848C-8026-40DF-B284-E8E8AD42CD16}"/>
              </a:ext>
            </a:extLst>
          </p:cNvPr>
          <p:cNvSpPr txBox="1"/>
          <p:nvPr/>
        </p:nvSpPr>
        <p:spPr>
          <a:xfrm>
            <a:off x="5364088" y="370030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甲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東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   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　中　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（出身地）</a:t>
            </a:r>
            <a:endParaRPr kumimoji="1"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　畿  北  部   海   国　</a:t>
            </a:r>
            <a:endParaRPr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越　　　　　　 道　四　</a:t>
            </a:r>
            <a:endParaRPr kumimoji="1"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 国</a:t>
            </a:r>
            <a:endParaRPr kumimoji="1" lang="ja-JP" altLang="en-US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77D41B-B247-46AC-9CE2-0934C03938E6}"/>
              </a:ext>
            </a:extLst>
          </p:cNvPr>
          <p:cNvSpPr txBox="1"/>
          <p:nvPr/>
        </p:nvSpPr>
        <p:spPr>
          <a:xfrm>
            <a:off x="3379659" y="6068407"/>
            <a:ext cx="31710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1   2  3  4   5   6   7  8   9 10 11 12</a:t>
            </a:r>
            <a:r>
              <a:rPr kumimoji="1"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en-US" altLang="ja-JP" sz="105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303761-9C13-453D-A87B-D95022B9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8235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356" y="815586"/>
            <a:ext cx="8507288" cy="93610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年齢の要約値を計算</a:t>
            </a:r>
            <a:r>
              <a:rPr kumimoji="1" lang="ja-JP" altLang="en-US" dirty="0"/>
              <a:t>してみよう！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1191511" y="2197764"/>
          <a:ext cx="6760978" cy="368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0489">
                  <a:extLst>
                    <a:ext uri="{9D8B030D-6E8A-4147-A177-3AD203B41FA5}">
                      <a16:colId xmlns:a16="http://schemas.microsoft.com/office/drawing/2014/main" val="176360053"/>
                    </a:ext>
                  </a:extLst>
                </a:gridCol>
                <a:gridCol w="3380489">
                  <a:extLst>
                    <a:ext uri="{9D8B030D-6E8A-4147-A177-3AD203B41FA5}">
                      <a16:colId xmlns:a16="http://schemas.microsoft.com/office/drawing/2014/main" val="3977945037"/>
                    </a:ext>
                  </a:extLst>
                </a:gridCol>
              </a:tblGrid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403688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607265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041011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最小値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945701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最大値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438519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46BF1C-471F-4F56-9F4B-2715C654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9382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356" y="815586"/>
            <a:ext cx="8507288" cy="93610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年齢の要約値を計算</a:t>
            </a:r>
            <a:r>
              <a:rPr kumimoji="1" lang="ja-JP" altLang="en-US" dirty="0"/>
              <a:t>してみよう！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894286"/>
              </p:ext>
            </p:extLst>
          </p:nvPr>
        </p:nvGraphicFramePr>
        <p:xfrm>
          <a:off x="1191511" y="2197764"/>
          <a:ext cx="6760978" cy="368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0489">
                  <a:extLst>
                    <a:ext uri="{9D8B030D-6E8A-4147-A177-3AD203B41FA5}">
                      <a16:colId xmlns:a16="http://schemas.microsoft.com/office/drawing/2014/main" val="176360053"/>
                    </a:ext>
                  </a:extLst>
                </a:gridCol>
                <a:gridCol w="3380489">
                  <a:extLst>
                    <a:ext uri="{9D8B030D-6E8A-4147-A177-3AD203B41FA5}">
                      <a16:colId xmlns:a16="http://schemas.microsoft.com/office/drawing/2014/main" val="3977945037"/>
                    </a:ext>
                  </a:extLst>
                </a:gridCol>
              </a:tblGrid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22.9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403688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607265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20.0</a:t>
                      </a:r>
                      <a:r>
                        <a:rPr lang="ja-JP" altLang="en-US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</a:t>
                      </a:r>
                      <a:r>
                        <a:rPr lang="en-US" altLang="ja-JP" sz="2800" b="0" i="0" u="none" strike="noStrike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23.0 </a:t>
                      </a:r>
                      <a:endParaRPr lang="en-US" altLang="ja-JP" sz="2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041011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最小値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17.0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945701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最大値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29.0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438519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A1670E-C7DF-473F-9D9B-2F435FB4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8313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割合、比、率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b="1" dirty="0"/>
              <a:t>割合（</a:t>
            </a:r>
            <a:r>
              <a:rPr lang="en-US" altLang="ja-JP" b="1" dirty="0"/>
              <a:t>proportion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ja-JP" altLang="en-US" dirty="0"/>
              <a:t>全体の中で特定の特徴を持つものが占める部分の大きさ</a:t>
            </a:r>
            <a:endParaRPr lang="en-US" altLang="ja-JP" dirty="0"/>
          </a:p>
          <a:p>
            <a:r>
              <a:rPr lang="ja-JP" altLang="en-US" b="1" dirty="0"/>
              <a:t>比（</a:t>
            </a:r>
            <a:r>
              <a:rPr lang="en-US" altLang="ja-JP" b="1" dirty="0"/>
              <a:t>ratio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ja-JP" altLang="en-US" dirty="0"/>
              <a:t>異なる者同士を割り算で比較したもの</a:t>
            </a:r>
            <a:endParaRPr lang="en-US" altLang="ja-JP" dirty="0"/>
          </a:p>
          <a:p>
            <a:r>
              <a:rPr lang="ja-JP" altLang="en-US" b="1" dirty="0"/>
              <a:t>率（</a:t>
            </a:r>
            <a:r>
              <a:rPr lang="en-US" altLang="ja-JP" b="1" dirty="0"/>
              <a:t>rate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ja-JP" altLang="en-US" dirty="0"/>
              <a:t>比の特殊な形で分母が時間になったもの</a:t>
            </a:r>
            <a:endParaRPr lang="en-US" altLang="ja-JP" dirty="0"/>
          </a:p>
          <a:p>
            <a:pPr lvl="1"/>
            <a:r>
              <a:rPr lang="ja-JP" altLang="en-US" dirty="0"/>
              <a:t>事象が生じる速さを示す指標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BE0B42A-84EC-4196-A7A1-5AD5CA885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3889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割合、比、率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割合（</a:t>
            </a:r>
            <a:r>
              <a:rPr lang="en-US" altLang="ja-JP" b="1" dirty="0"/>
              <a:t>proportion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en-US" altLang="ja-JP" dirty="0"/>
              <a:t>B</a:t>
            </a:r>
            <a:r>
              <a:rPr lang="ja-JP" altLang="en-US" dirty="0"/>
              <a:t>は</a:t>
            </a:r>
            <a:r>
              <a:rPr lang="en-US" altLang="ja-JP" dirty="0"/>
              <a:t>A</a:t>
            </a:r>
            <a:r>
              <a:rPr lang="ja-JP" altLang="en-US" dirty="0"/>
              <a:t>の中に含まれる</a:t>
            </a:r>
            <a:endParaRPr lang="en-US" altLang="ja-JP" dirty="0"/>
          </a:p>
          <a:p>
            <a:pPr lvl="1"/>
            <a:r>
              <a:rPr lang="en-US" altLang="ja-JP" dirty="0"/>
              <a:t>B</a:t>
            </a:r>
            <a:r>
              <a:rPr lang="ja-JP" altLang="en-US" dirty="0"/>
              <a:t>／</a:t>
            </a:r>
            <a:r>
              <a:rPr lang="en-US" altLang="ja-JP" dirty="0"/>
              <a:t>A</a:t>
            </a:r>
          </a:p>
          <a:p>
            <a:pPr>
              <a:buFont typeface="Arial" panose="020B0604020202020204" pitchFamily="34" charset="0"/>
              <a:buNone/>
            </a:pPr>
            <a:endParaRPr lang="en-US" altLang="ja-JP" dirty="0"/>
          </a:p>
          <a:p>
            <a:r>
              <a:rPr lang="ja-JP" altLang="en-US" b="1" dirty="0"/>
              <a:t>比（</a:t>
            </a:r>
            <a:r>
              <a:rPr lang="en-US" altLang="ja-JP" b="1" dirty="0"/>
              <a:t>ratio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en-US" altLang="ja-JP" dirty="0"/>
              <a:t>A</a:t>
            </a:r>
            <a:r>
              <a:rPr lang="ja-JP" altLang="en-US" dirty="0"/>
              <a:t>と</a:t>
            </a:r>
            <a:r>
              <a:rPr lang="en-US" altLang="ja-JP" dirty="0"/>
              <a:t>B</a:t>
            </a:r>
            <a:r>
              <a:rPr lang="ja-JP" altLang="en-US" dirty="0"/>
              <a:t>は別物</a:t>
            </a:r>
            <a:endParaRPr lang="en-US" altLang="ja-JP" dirty="0"/>
          </a:p>
          <a:p>
            <a:pPr lvl="1"/>
            <a:r>
              <a:rPr lang="en-US" altLang="ja-JP" dirty="0"/>
              <a:t>A</a:t>
            </a:r>
            <a:r>
              <a:rPr lang="ja-JP" altLang="en-US" dirty="0"/>
              <a:t>対</a:t>
            </a:r>
            <a:r>
              <a:rPr lang="en-US" altLang="ja-JP" dirty="0"/>
              <a:t>B</a:t>
            </a:r>
          </a:p>
          <a:p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5219700" y="2205038"/>
            <a:ext cx="3455988" cy="1223962"/>
          </a:xfrm>
          <a:prstGeom prst="roundRect">
            <a:avLst/>
          </a:prstGeom>
          <a:solidFill>
            <a:srgbClr val="FFCCFF"/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en-US" altLang="ja-JP" sz="4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endParaRPr lang="ja-JP" altLang="en-US" sz="4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435600" y="2636838"/>
            <a:ext cx="1296988" cy="576262"/>
          </a:xfrm>
          <a:prstGeom prst="roundRect">
            <a:avLst/>
          </a:prstGeom>
          <a:solidFill>
            <a:srgbClr val="FF66CC"/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endParaRPr lang="ja-JP" altLang="en-US" sz="3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651500" y="4868863"/>
            <a:ext cx="1657350" cy="1223962"/>
          </a:xfrm>
          <a:prstGeom prst="roundRect">
            <a:avLst/>
          </a:prstGeom>
          <a:solidFill>
            <a:srgbClr val="FFCCFF"/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endParaRPr lang="ja-JP" altLang="en-US" sz="3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524750" y="5516563"/>
            <a:ext cx="1295400" cy="57626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endParaRPr lang="ja-JP" altLang="en-US" sz="3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568558-D130-4C4E-BE33-2C59A045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1117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3746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割合と率</a:t>
            </a:r>
            <a:br>
              <a:rPr lang="en-US" altLang="ja-JP" dirty="0"/>
            </a:br>
            <a:r>
              <a:rPr lang="ja-JP" altLang="en-US" sz="3600" dirty="0"/>
              <a:t>（率は時間の概念を考慮に入れる）</a:t>
            </a: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idx="1"/>
          </p:nvPr>
        </p:nvGraphicFramePr>
        <p:xfrm>
          <a:off x="1057275" y="1700213"/>
          <a:ext cx="7031040" cy="302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6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3200" b="0" i="0" dirty="0" err="1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さん</a:t>
                      </a:r>
                      <a:endParaRPr kumimoji="1" lang="ja-JP" altLang="en-US" sz="32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3200" b="0" i="0" dirty="0" err="1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さん</a:t>
                      </a:r>
                      <a:endParaRPr kumimoji="1" lang="ja-JP" altLang="en-US" sz="32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8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死亡</a:t>
                      </a:r>
                    </a:p>
                  </a:txBody>
                  <a:tcPr marT="45728" marB="45728" anchor="ctr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3200" b="0" i="0" dirty="0" err="1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さん</a:t>
                      </a:r>
                      <a:endParaRPr kumimoji="1" lang="ja-JP" altLang="en-US" sz="32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8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死亡</a:t>
                      </a:r>
                    </a:p>
                  </a:txBody>
                  <a:tcPr marT="45728" marB="45728" anchor="ctr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kumimoji="1" lang="ja-JP" altLang="en-US" sz="3200" b="0" i="0" dirty="0" err="1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さん</a:t>
                      </a:r>
                      <a:endParaRPr kumimoji="1" lang="ja-JP" altLang="en-US" sz="32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円/楕円 8"/>
          <p:cNvSpPr/>
          <p:nvPr/>
        </p:nvSpPr>
        <p:spPr>
          <a:xfrm>
            <a:off x="3824288" y="2781300"/>
            <a:ext cx="144462" cy="144463"/>
          </a:xfrm>
          <a:prstGeom prst="ellipse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42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616700" y="3548063"/>
            <a:ext cx="144463" cy="142875"/>
          </a:xfrm>
          <a:prstGeom prst="ellipse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42"/>
              </a:solidFill>
            </a:endParaRPr>
          </a:p>
        </p:txBody>
      </p:sp>
      <p:sp>
        <p:nvSpPr>
          <p:cNvPr id="13362" name="テキスト ボックス 10"/>
          <p:cNvSpPr txBox="1">
            <a:spLocks noChangeArrowheads="1"/>
          </p:cNvSpPr>
          <p:nvPr/>
        </p:nvSpPr>
        <p:spPr bwMode="auto">
          <a:xfrm>
            <a:off x="2180645" y="4827364"/>
            <a:ext cx="64844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　　　　　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　　　　　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 　　　　　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　　　　　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</a:t>
            </a:r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250825" y="5314949"/>
            <a:ext cx="8893175" cy="1223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死亡割合：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人／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人＝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0.5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死亡率：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人／（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0.25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0.75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）人年＝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人年あたり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lang="en-US" altLang="ja-JP" sz="3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2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分母の単位は何か？</a:t>
            </a:r>
            <a:endParaRPr lang="en-US" altLang="ja-JP" sz="32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22CD90-39AC-4B41-9F5A-D76CFA50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2411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割合、比、率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337" y="1690689"/>
            <a:ext cx="8677151" cy="4881599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 dirty="0"/>
              <a:t>日本語としての使用方法は曖昧（英語も）</a:t>
            </a:r>
            <a:endParaRPr lang="en-US" altLang="ja-JP" sz="2800" dirty="0"/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/>
              <a:t>用語として決まっているので、それぞれ定義をしっかり覚えよう</a:t>
            </a:r>
            <a:endParaRPr lang="en-US" altLang="ja-JP" sz="2800" dirty="0"/>
          </a:p>
          <a:p>
            <a:pPr fontAlgn="auto">
              <a:spcAft>
                <a:spcPts val="0"/>
              </a:spcAft>
              <a:defRPr/>
            </a:pPr>
            <a:endParaRPr lang="en-US" altLang="ja-JP" sz="2800" dirty="0"/>
          </a:p>
          <a:p>
            <a:pPr lvl="1">
              <a:defRPr/>
            </a:pPr>
            <a:r>
              <a:rPr lang="ja-JP" altLang="en-US" sz="2400" dirty="0"/>
              <a:t>打率：安打数／全打数（割合）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円周率：円の周長の直径に対する比（比）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有病率：何人中何人が病気にかかっているか（割合）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罹患率一定期間に新規に罹患した数を、その集団の人口およびその期間の長さで割る（率）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死亡率：一定期間に新規に死亡した数を、その集団の人口およびその期間の長さで割る（率）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D67251-29DF-474A-8A6B-13853772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7714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AC37AE8-CD0C-4A9B-814E-9A80C031A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それでは例題です</a:t>
            </a:r>
          </a:p>
        </p:txBody>
      </p:sp>
      <p:sp>
        <p:nvSpPr>
          <p:cNvPr id="5" name="サブタイトル 4">
            <a:extLst>
              <a:ext uri="{FF2B5EF4-FFF2-40B4-BE49-F238E27FC236}">
                <a16:creationId xmlns:a16="http://schemas.microsoft.com/office/drawing/2014/main" id="{39F38697-4E74-41A9-A725-2EEF32217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451B775-E7B7-4193-A413-0943ADBC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5A1E86-3349-4AF7-8CFF-D480F613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097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全体に対する割合を出そう！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28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355BB07-5953-4969-80D0-6DC7CEBEA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95801"/>
              </p:ext>
            </p:extLst>
          </p:nvPr>
        </p:nvGraphicFramePr>
        <p:xfrm>
          <a:off x="1259632" y="1638778"/>
          <a:ext cx="6912768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45513101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0714627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131686484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割合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67114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05379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115878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909510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893612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9187913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694338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955916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9728695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393061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545191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887317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479237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4637914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000632-72BF-4628-939A-20CAE719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474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全体に対する割合を出そう！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29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355BB07-5953-4969-80D0-6DC7CEBEA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399663"/>
              </p:ext>
            </p:extLst>
          </p:nvPr>
        </p:nvGraphicFramePr>
        <p:xfrm>
          <a:off x="1259632" y="1638778"/>
          <a:ext cx="6912768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45513101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0714627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131686484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割合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67114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3/15×100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20.00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05379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115878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909510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893612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9187913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694338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955916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9728695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393061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545191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887317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13.33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479237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100.00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4637914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DF5404-2135-49DA-BDCD-FA210B8A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42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統計学の基本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ja-JP" altLang="en-US" dirty="0"/>
              <a:t>数値や図表で分かりやすく示す</a:t>
            </a:r>
            <a:endParaRPr lang="en-US" altLang="ja-JP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ja-JP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ja-JP" altLang="en-US" dirty="0"/>
              <a:t>難しい統計テクニック（分散分析、重回帰分析等々の</a:t>
            </a:r>
            <a:r>
              <a:rPr lang="ja-JP" altLang="en-US" b="1" dirty="0"/>
              <a:t>分析統計</a:t>
            </a:r>
            <a:r>
              <a:rPr lang="ja-JP" altLang="en-US" dirty="0"/>
              <a:t>）よりも単なる平均値や割合などの方が重要なことも</a:t>
            </a:r>
            <a:endParaRPr lang="en-US" altLang="ja-JP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ja-JP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ja-JP" altLang="en-US" dirty="0"/>
              <a:t>平均値や割合→</a:t>
            </a:r>
            <a:r>
              <a:rPr lang="ja-JP" altLang="en-US" b="1" dirty="0"/>
              <a:t>記述統計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34C40EA-5099-4E30-A073-F2EB42EE10A5}" type="slidenum">
              <a:rPr lang="ja-JP" altLang="en-US">
                <a:solidFill>
                  <a:srgbClr val="898989"/>
                </a:solidFill>
              </a:rPr>
              <a:pPr eaLnBrk="1" hangingPunct="1"/>
              <a:t>3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12E585-B723-4636-813B-9EA0010A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6105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比を出そう！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30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0B4A0C2-7486-43D4-9E35-908770F42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60857"/>
              </p:ext>
            </p:extLst>
          </p:nvPr>
        </p:nvGraphicFramePr>
        <p:xfrm>
          <a:off x="1170608" y="2707486"/>
          <a:ext cx="6802784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0696">
                  <a:extLst>
                    <a:ext uri="{9D8B030D-6E8A-4147-A177-3AD203B41FA5}">
                      <a16:colId xmlns:a16="http://schemas.microsoft.com/office/drawing/2014/main" val="4030488187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val="3791325077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val="4042082470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val="917903876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23177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月：</a:t>
                      </a:r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endParaRPr lang="en-US" altLang="ja-JP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799213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23070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夏：秋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9024182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742569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447856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399755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2763082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3265D0-96A0-448A-8157-864BEC6B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182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比を出そう！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31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0B4A0C2-7486-43D4-9E35-908770F42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212371"/>
              </p:ext>
            </p:extLst>
          </p:nvPr>
        </p:nvGraphicFramePr>
        <p:xfrm>
          <a:off x="1170608" y="2707486"/>
          <a:ext cx="6802784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0696">
                  <a:extLst>
                    <a:ext uri="{9D8B030D-6E8A-4147-A177-3AD203B41FA5}">
                      <a16:colId xmlns:a16="http://schemas.microsoft.com/office/drawing/2014/main" val="4030488187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val="3791325077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val="4042082470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val="917903876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23177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月：</a:t>
                      </a:r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endParaRPr lang="en-US" altLang="ja-JP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799213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23070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夏：秋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9024182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742569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447856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399755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2763082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7EDE33-D3D9-4A9C-A08C-87116F24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7157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5478D-21D9-4CDB-8B9E-ECC38BCF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6328"/>
            <a:ext cx="8229600" cy="936104"/>
          </a:xfrm>
        </p:spPr>
        <p:txBody>
          <a:bodyPr>
            <a:normAutofit/>
          </a:bodyPr>
          <a:lstStyle/>
          <a:p>
            <a:r>
              <a:rPr lang="ja-JP" altLang="en-US" dirty="0"/>
              <a:t>卒業割合・卒業</a:t>
            </a:r>
            <a:r>
              <a:rPr kumimoji="1" lang="ja-JP" altLang="en-US" dirty="0"/>
              <a:t>率をだそう！</a:t>
            </a:r>
          </a:p>
        </p:txBody>
      </p:sp>
      <p:graphicFrame>
        <p:nvGraphicFramePr>
          <p:cNvPr id="4" name="コンテンツ プレースホルダー 7">
            <a:extLst>
              <a:ext uri="{FF2B5EF4-FFF2-40B4-BE49-F238E27FC236}">
                <a16:creationId xmlns:a16="http://schemas.microsoft.com/office/drawing/2014/main" id="{CBCD53EC-D671-416C-982D-258DFAC718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860121"/>
              </p:ext>
            </p:extLst>
          </p:nvPr>
        </p:nvGraphicFramePr>
        <p:xfrm>
          <a:off x="457200" y="1412776"/>
          <a:ext cx="82296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971889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5808436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0116434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89343326"/>
                    </a:ext>
                  </a:extLst>
                </a:gridCol>
              </a:tblGrid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個人番号</a:t>
                      </a:r>
                      <a:endParaRPr kumimoji="1" lang="en-US" altLang="ja-JP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活動開始年月日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卒業の有無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卒業年月日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908442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8915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34529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49969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81114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867519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93756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0309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33945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52601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19229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60905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97617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43829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182891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94170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4AF33C-CCB2-4D56-A491-D531C3D7BA6C}"/>
              </a:ext>
            </a:extLst>
          </p:cNvPr>
          <p:cNvSpPr txBox="1"/>
          <p:nvPr/>
        </p:nvSpPr>
        <p:spPr>
          <a:xfrm>
            <a:off x="6372200" y="638457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架空のデータです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6D1277-04FA-410C-BEDE-29377CB6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02F7137-8BC8-4DF4-850B-E61F417C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307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ー 10">
            <a:extLst>
              <a:ext uri="{FF2B5EF4-FFF2-40B4-BE49-F238E27FC236}">
                <a16:creationId xmlns:a16="http://schemas.microsoft.com/office/drawing/2014/main" id="{1E75E522-576A-4CDC-823C-F843B8B9761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7604"/>
              </p:ext>
            </p:extLst>
          </p:nvPr>
        </p:nvGraphicFramePr>
        <p:xfrm>
          <a:off x="827584" y="858265"/>
          <a:ext cx="7076921" cy="4261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593">
                  <a:extLst>
                    <a:ext uri="{9D8B030D-6E8A-4147-A177-3AD203B41FA5}">
                      <a16:colId xmlns:a16="http://schemas.microsoft.com/office/drawing/2014/main" val="1291604742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1935293372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1015509812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954967795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29915139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2103622365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681257559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2608417063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1412306498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2424008217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val="232173143"/>
                    </a:ext>
                  </a:extLst>
                </a:gridCol>
                <a:gridCol w="540821">
                  <a:extLst>
                    <a:ext uri="{9D8B030D-6E8A-4147-A177-3AD203B41FA5}">
                      <a16:colId xmlns:a16="http://schemas.microsoft.com/office/drawing/2014/main" val="2392483253"/>
                    </a:ext>
                  </a:extLst>
                </a:gridCol>
                <a:gridCol w="576067">
                  <a:extLst>
                    <a:ext uri="{9D8B030D-6E8A-4147-A177-3AD203B41FA5}">
                      <a16:colId xmlns:a16="http://schemas.microsoft.com/office/drawing/2014/main" val="2166181474"/>
                    </a:ext>
                  </a:extLst>
                </a:gridCol>
              </a:tblGrid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797102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620900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487117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550689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131789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89354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322521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716938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848167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045478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018550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671643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264038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453302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006941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014529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447022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831868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49139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749923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865327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016570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675008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184897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989163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986684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530891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445672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619803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393179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2014.1.1</a:t>
                      </a:r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00003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2015.1.1</a:t>
                      </a:r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2016.1.1</a:t>
                      </a:r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2016.12.31</a:t>
                      </a:r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00003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2057652"/>
                  </a:ext>
                </a:extLst>
              </a:tr>
            </a:tbl>
          </a:graphicData>
        </a:graphic>
      </p:graphicFrame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0BCDD4E8-F56A-43F9-895C-8E7CD0A3A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7624" y="5157192"/>
            <a:ext cx="7499176" cy="1278556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2016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</a:t>
            </a:r>
            <a:r>
              <a:rPr kumimoji="1" lang="en-US" altLang="ja-JP" dirty="0"/>
              <a:t>31</a:t>
            </a:r>
            <a:r>
              <a:rPr kumimoji="1" lang="ja-JP" altLang="en-US" dirty="0"/>
              <a:t>日時点の・・・・・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卒業割合：</a:t>
            </a:r>
            <a:r>
              <a:rPr kumimoji="1" lang="en-US" altLang="ja-JP" dirty="0"/>
              <a:t>6</a:t>
            </a:r>
            <a:r>
              <a:rPr kumimoji="1" lang="ja-JP" altLang="en-US" dirty="0"/>
              <a:t>人</a:t>
            </a:r>
            <a:r>
              <a:rPr kumimoji="1" lang="en-US" altLang="ja-JP" dirty="0"/>
              <a:t>/</a:t>
            </a:r>
            <a:r>
              <a:rPr lang="en-US" altLang="ja-JP" dirty="0"/>
              <a:t>15</a:t>
            </a:r>
            <a:r>
              <a:rPr lang="ja-JP" altLang="en-US" dirty="0"/>
              <a:t>人＝</a:t>
            </a:r>
            <a:r>
              <a:rPr lang="en-US" altLang="ja-JP" dirty="0"/>
              <a:t>0.4</a:t>
            </a:r>
            <a:r>
              <a:rPr lang="ja-JP" altLang="en-US" dirty="0"/>
              <a:t>（</a:t>
            </a:r>
            <a:r>
              <a:rPr lang="en-US" altLang="ja-JP" dirty="0"/>
              <a:t>40</a:t>
            </a:r>
            <a:r>
              <a:rPr lang="ja-JP" altLang="en-US" dirty="0"/>
              <a:t>％）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卒業率：</a:t>
            </a:r>
            <a:r>
              <a:rPr kumimoji="1" lang="en-US" altLang="ja-JP" dirty="0"/>
              <a:t>6</a:t>
            </a:r>
            <a:r>
              <a:rPr kumimoji="1" lang="ja-JP" altLang="en-US" dirty="0"/>
              <a:t>人</a:t>
            </a:r>
            <a:r>
              <a:rPr kumimoji="1" lang="en-US" altLang="ja-JP" dirty="0"/>
              <a:t>/38.5</a:t>
            </a:r>
            <a:r>
              <a:rPr kumimoji="1" lang="ja-JP" altLang="en-US" dirty="0"/>
              <a:t>人年</a:t>
            </a:r>
            <a:endParaRPr kumimoji="1"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1B7D1A-3B1D-4F5F-BD75-74DFB9062299}"/>
              </a:ext>
            </a:extLst>
          </p:cNvPr>
          <p:cNvSpPr txBox="1"/>
          <p:nvPr/>
        </p:nvSpPr>
        <p:spPr>
          <a:xfrm>
            <a:off x="7364253" y="99698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卒業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435992-50C3-4300-96CE-19DF8F29A3C9}"/>
              </a:ext>
            </a:extLst>
          </p:cNvPr>
          <p:cNvSpPr txBox="1"/>
          <p:nvPr/>
        </p:nvSpPr>
        <p:spPr>
          <a:xfrm>
            <a:off x="7360766" y="207497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卒業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598C17B-4ADF-4177-8192-C0A11E83FC27}"/>
              </a:ext>
            </a:extLst>
          </p:cNvPr>
          <p:cNvGrpSpPr/>
          <p:nvPr/>
        </p:nvGrpSpPr>
        <p:grpSpPr>
          <a:xfrm>
            <a:off x="2799418" y="917598"/>
            <a:ext cx="4601061" cy="3884158"/>
            <a:chOff x="2799418" y="917598"/>
            <a:chExt cx="4601061" cy="3884158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11535A9A-4644-405B-8B9F-0760BF5F7F14}"/>
                </a:ext>
              </a:extLst>
            </p:cNvPr>
            <p:cNvSpPr/>
            <p:nvPr/>
          </p:nvSpPr>
          <p:spPr>
            <a:xfrm>
              <a:off x="7254052" y="917598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99EF5A41-1534-4037-97E3-281FE5E5AD62}"/>
                </a:ext>
              </a:extLst>
            </p:cNvPr>
            <p:cNvSpPr/>
            <p:nvPr/>
          </p:nvSpPr>
          <p:spPr>
            <a:xfrm>
              <a:off x="5039560" y="1718975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1069D906-B45D-4411-93A7-6ECD246C98FE}"/>
                </a:ext>
              </a:extLst>
            </p:cNvPr>
            <p:cNvSpPr/>
            <p:nvPr/>
          </p:nvSpPr>
          <p:spPr>
            <a:xfrm>
              <a:off x="7256463" y="2247609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A5EF2E8C-75FC-4EDC-A14E-10FE5E40D036}"/>
                </a:ext>
              </a:extLst>
            </p:cNvPr>
            <p:cNvSpPr/>
            <p:nvPr/>
          </p:nvSpPr>
          <p:spPr>
            <a:xfrm>
              <a:off x="3923928" y="2519530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C974E579-B63B-4AC2-AD53-E358FD7CF3BB}"/>
                </a:ext>
              </a:extLst>
            </p:cNvPr>
            <p:cNvSpPr/>
            <p:nvPr/>
          </p:nvSpPr>
          <p:spPr>
            <a:xfrm>
              <a:off x="6156176" y="3041608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0267C52B-8EA2-4DA0-8C12-EF29812DC79A}"/>
                </a:ext>
              </a:extLst>
            </p:cNvPr>
            <p:cNvSpPr/>
            <p:nvPr/>
          </p:nvSpPr>
          <p:spPr>
            <a:xfrm>
              <a:off x="2799418" y="4657740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2F2550C2-2B26-4148-9F13-8D01D26945CD}"/>
                </a:ext>
              </a:extLst>
            </p:cNvPr>
            <p:cNvSpPr txBox="1"/>
            <p:nvPr/>
          </p:nvSpPr>
          <p:spPr>
            <a:xfrm>
              <a:off x="5076056" y="1544108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卒業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43407A9B-DFDE-462A-8BA8-3859C61D8DF5}"/>
                </a:ext>
              </a:extLst>
            </p:cNvPr>
            <p:cNvSpPr txBox="1"/>
            <p:nvPr/>
          </p:nvSpPr>
          <p:spPr>
            <a:xfrm>
              <a:off x="3995936" y="2339007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卒業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74EDC3A-9570-4B20-B2B5-3D68A2CAE3EB}"/>
                </a:ext>
              </a:extLst>
            </p:cNvPr>
            <p:cNvSpPr txBox="1"/>
            <p:nvPr/>
          </p:nvSpPr>
          <p:spPr>
            <a:xfrm>
              <a:off x="6241756" y="2868969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卒業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E37068F6-6603-48D7-A134-63DAA8648907}"/>
                </a:ext>
              </a:extLst>
            </p:cNvPr>
            <p:cNvSpPr txBox="1"/>
            <p:nvPr/>
          </p:nvSpPr>
          <p:spPr>
            <a:xfrm>
              <a:off x="2915816" y="4472407"/>
              <a:ext cx="54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卒業</a:t>
              </a: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418E8A-D4A1-4F85-BF87-2833A595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4A442A-C3D3-45E6-8174-3A8D4DCA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</p:spTree>
    <p:extLst>
      <p:ext uri="{BB962C8B-B14F-4D97-AF65-F5344CB8AC3E}">
        <p14:creationId xmlns:p14="http://schemas.microsoft.com/office/powerpoint/2010/main" val="101952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データの種類を把握する</a:t>
            </a:r>
          </a:p>
        </p:txBody>
      </p:sp>
      <p:sp>
        <p:nvSpPr>
          <p:cNvPr id="1843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データの種類によって、それ以降の統計処理が全く異なる</a:t>
            </a:r>
            <a:endParaRPr lang="en-US" altLang="ja-JP" dirty="0"/>
          </a:p>
          <a:p>
            <a:pPr eaLnBrk="1" hangingPunct="1"/>
            <a:r>
              <a:rPr lang="ja-JP" altLang="en-US" dirty="0"/>
              <a:t>統計ソフトを利用する場合、「データの種類を決めてくれ」とソフトに要求されることも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7662EA5-9254-431B-9085-B725995D984E}" type="slidenum">
              <a:rPr lang="ja-JP" altLang="en-US">
                <a:solidFill>
                  <a:srgbClr val="898989"/>
                </a:solidFill>
              </a:rPr>
              <a:pPr eaLnBrk="1" hangingPunct="1"/>
              <a:t>4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87FE21A-DCA4-44DF-9F36-6788D7DF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38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50B21CB-4E05-4357-8B95-B2EB8D406E02}"/>
              </a:ext>
            </a:extLst>
          </p:cNvPr>
          <p:cNvSpPr/>
          <p:nvPr/>
        </p:nvSpPr>
        <p:spPr>
          <a:xfrm>
            <a:off x="3730116" y="4863252"/>
            <a:ext cx="2664296" cy="7740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数値の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差のみ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に意味があるか</a:t>
            </a:r>
            <a:endParaRPr lang="en-US" altLang="ja-JP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数値の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差と比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に意味があるか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D5751E-6546-4AEC-91F6-11ABE966F0EF}"/>
              </a:ext>
            </a:extLst>
          </p:cNvPr>
          <p:cNvSpPr/>
          <p:nvPr/>
        </p:nvSpPr>
        <p:spPr>
          <a:xfrm>
            <a:off x="4198422" y="2282840"/>
            <a:ext cx="1727684" cy="84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順序に意味が</a:t>
            </a:r>
            <a:r>
              <a:rPr kumimoji="1"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</a:t>
            </a:r>
            <a:endParaRPr kumimoji="1" lang="en-US" altLang="ja-JP" sz="14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順序に意味が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ない</a:t>
            </a:r>
            <a:endParaRPr kumimoji="1" lang="ja-JP" altLang="en-US" sz="14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9DBD17-A54A-4117-ACC0-4A75D13630EE}"/>
              </a:ext>
            </a:extLst>
          </p:cNvPr>
          <p:cNvSpPr/>
          <p:nvPr/>
        </p:nvSpPr>
        <p:spPr>
          <a:xfrm>
            <a:off x="457200" y="2967872"/>
            <a:ext cx="2592288" cy="837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質的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（数字で関連しない）か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量的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（数字上相互に関連）か</a:t>
            </a:r>
            <a:endParaRPr lang="en-US" altLang="ja-JP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6D2F0947-C0EF-46E0-BE0E-3C64C07CC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703596"/>
              </p:ext>
            </p:extLst>
          </p:nvPr>
        </p:nvGraphicFramePr>
        <p:xfrm>
          <a:off x="0" y="1635882"/>
          <a:ext cx="8856984" cy="4889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E96D045C-46A5-405B-B064-3CF00C62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データの種類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D050D1-A03A-49D0-B1D0-94D907A0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7A52EA-5556-4158-A93D-995641AC42DC}"/>
              </a:ext>
            </a:extLst>
          </p:cNvPr>
          <p:cNvSpPr/>
          <p:nvPr/>
        </p:nvSpPr>
        <p:spPr>
          <a:xfrm>
            <a:off x="2764362" y="2285662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質的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C661F54-8E1D-46CE-9A7C-D5C1BC35734E}"/>
              </a:ext>
            </a:extLst>
          </p:cNvPr>
          <p:cNvSpPr/>
          <p:nvPr/>
        </p:nvSpPr>
        <p:spPr>
          <a:xfrm>
            <a:off x="2764362" y="3989293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量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9251C-4DFB-4DD7-886D-0C268898080B}"/>
              </a:ext>
            </a:extLst>
          </p:cNvPr>
          <p:cNvSpPr/>
          <p:nvPr/>
        </p:nvSpPr>
        <p:spPr>
          <a:xfrm>
            <a:off x="6015797" y="2317656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</a:t>
            </a:r>
            <a:endParaRPr kumimoji="1" lang="ja-JP" altLang="en-US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261F183-242A-4DAC-BF78-B05B92B5CD6C}"/>
              </a:ext>
            </a:extLst>
          </p:cNvPr>
          <p:cNvSpPr/>
          <p:nvPr/>
        </p:nvSpPr>
        <p:spPr>
          <a:xfrm>
            <a:off x="6015797" y="3224737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ない</a:t>
            </a:r>
            <a:endParaRPr kumimoji="1" lang="ja-JP" altLang="en-US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0B1CB9D-45FA-46A9-8AD3-ABAF86C4EEA4}"/>
              </a:ext>
            </a:extLst>
          </p:cNvPr>
          <p:cNvSpPr/>
          <p:nvPr/>
        </p:nvSpPr>
        <p:spPr>
          <a:xfrm>
            <a:off x="6015797" y="4237516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差のみ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BCF82C-49F2-4F0D-8F8E-3AE7C9036E53}"/>
              </a:ext>
            </a:extLst>
          </p:cNvPr>
          <p:cNvSpPr/>
          <p:nvPr/>
        </p:nvSpPr>
        <p:spPr>
          <a:xfrm>
            <a:off x="6015797" y="5693958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差と比</a:t>
            </a:r>
            <a:endParaRPr kumimoji="1" lang="ja-JP" altLang="en-US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B20E73-BFD2-490D-B56E-3687CD1E2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14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ja-JP" altLang="en-US" dirty="0"/>
              <a:t>データの種類と要約値の種類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4E17EBD-7A78-4F82-9B9E-D13033A65FC2}" type="slidenum">
              <a:rPr lang="ja-JP" altLang="en-US">
                <a:solidFill>
                  <a:srgbClr val="898989"/>
                </a:solidFill>
              </a:rPr>
              <a:pPr eaLnBrk="1" hangingPunct="1"/>
              <a:t>6</a:t>
            </a:fld>
            <a:endParaRPr lang="ja-JP" altLang="en-US">
              <a:solidFill>
                <a:srgbClr val="898989"/>
              </a:solidFill>
            </a:endParaRPr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596640"/>
              </p:ext>
            </p:extLst>
          </p:nvPr>
        </p:nvGraphicFramePr>
        <p:xfrm>
          <a:off x="260497" y="1700808"/>
          <a:ext cx="8575951" cy="46213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369684669"/>
                    </a:ext>
                  </a:extLst>
                </a:gridCol>
                <a:gridCol w="1267992">
                  <a:extLst>
                    <a:ext uri="{9D8B030D-6E8A-4147-A177-3AD203B41FA5}">
                      <a16:colId xmlns:a16="http://schemas.microsoft.com/office/drawing/2014/main" val="2571506398"/>
                    </a:ext>
                  </a:extLst>
                </a:gridCol>
                <a:gridCol w="3285011">
                  <a:extLst>
                    <a:ext uri="{9D8B030D-6E8A-4147-A177-3AD203B41FA5}">
                      <a16:colId xmlns:a16="http://schemas.microsoft.com/office/drawing/2014/main" val="1692829816"/>
                    </a:ext>
                  </a:extLst>
                </a:gridCol>
                <a:gridCol w="1015864">
                  <a:extLst>
                    <a:ext uri="{9D8B030D-6E8A-4147-A177-3AD203B41FA5}">
                      <a16:colId xmlns:a16="http://schemas.microsoft.com/office/drawing/2014/main" val="3690153240"/>
                    </a:ext>
                  </a:extLst>
                </a:gridCol>
                <a:gridCol w="1015864">
                  <a:extLst>
                    <a:ext uri="{9D8B030D-6E8A-4147-A177-3AD203B41FA5}">
                      <a16:colId xmlns:a16="http://schemas.microsoft.com/office/drawing/2014/main" val="848725170"/>
                    </a:ext>
                  </a:extLst>
                </a:gridCol>
                <a:gridCol w="1534020">
                  <a:extLst>
                    <a:ext uri="{9D8B030D-6E8A-4147-A177-3AD203B41FA5}">
                      <a16:colId xmlns:a16="http://schemas.microsoft.com/office/drawing/2014/main" val="2592760458"/>
                    </a:ext>
                  </a:extLst>
                </a:gridCol>
              </a:tblGrid>
              <a:tr h="457601">
                <a:tc>
                  <a:txBody>
                    <a:bodyPr/>
                    <a:lstStyle/>
                    <a:p>
                      <a:pPr algn="ctr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意味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要約値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演算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34412"/>
                  </a:ext>
                </a:extLst>
              </a:tr>
              <a:tr h="872505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b="1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カテゴリー変数</a:t>
                      </a:r>
                      <a:endParaRPr kumimoji="1" lang="ja-JP" altLang="en-US" b="1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大小関係にのみ意味がある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順序にも意味がある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薬効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大小の比較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125154"/>
                  </a:ext>
                </a:extLst>
              </a:tr>
              <a:tr h="87187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名義尺度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区別することに意味がある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疾患名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血液型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演算不可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77118"/>
                  </a:ext>
                </a:extLst>
              </a:tr>
              <a:tr h="872505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b="1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連続変数</a:t>
                      </a:r>
                      <a:endParaRPr kumimoji="1" lang="ja-JP" altLang="en-US" b="1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間隔尺度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数値の差のみに意味がある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温度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日付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加法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減法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26894"/>
                  </a:ext>
                </a:extLst>
              </a:tr>
              <a:tr h="87250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数値の差と比に意味がある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身長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加法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減法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乗法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除法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48389"/>
                  </a:ext>
                </a:extLst>
              </a:tr>
            </a:tbl>
          </a:graphicData>
        </a:graphic>
      </p:graphicFrame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2A7707-6D56-44C7-AE27-7F88B8B6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335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データの要約値</a:t>
            </a:r>
          </a:p>
        </p:txBody>
      </p:sp>
      <p:sp>
        <p:nvSpPr>
          <p:cNvPr id="2560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b="1" dirty="0"/>
              <a:t>平均値（</a:t>
            </a:r>
            <a:r>
              <a:rPr lang="en-US" altLang="ja-JP" b="1" dirty="0"/>
              <a:t>Mean</a:t>
            </a:r>
            <a:r>
              <a:rPr lang="ja-JP" altLang="en-US" b="1" dirty="0"/>
              <a:t>）</a:t>
            </a:r>
            <a:r>
              <a:rPr lang="ja-JP" altLang="en-US" dirty="0"/>
              <a:t>：標本集団のデータの総和を標本数で割った値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b="1" dirty="0"/>
              <a:t>中央値（</a:t>
            </a:r>
            <a:r>
              <a:rPr lang="en-US" altLang="ja-JP" b="1" dirty="0"/>
              <a:t>Median</a:t>
            </a:r>
            <a:r>
              <a:rPr lang="ja-JP" altLang="en-US" b="1" dirty="0"/>
              <a:t>）</a:t>
            </a:r>
            <a:r>
              <a:rPr lang="ja-JP" altLang="en-US" dirty="0"/>
              <a:t>：標本を大小順に並べて５０％点（＝中央）にあたる値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b="1" dirty="0"/>
              <a:t>最頻値（</a:t>
            </a:r>
            <a:r>
              <a:rPr lang="en-US" altLang="ja-JP" b="1" dirty="0"/>
              <a:t>Mode</a:t>
            </a:r>
            <a:r>
              <a:rPr lang="ja-JP" altLang="en-US" b="1" dirty="0"/>
              <a:t>）</a:t>
            </a:r>
            <a:r>
              <a:rPr lang="ja-JP" altLang="en-US" dirty="0"/>
              <a:t>：頻度が最も高い値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C24E145-35BA-4113-B858-2F360AF319EE}" type="slidenum">
              <a:rPr lang="ja-JP" altLang="en-US">
                <a:solidFill>
                  <a:srgbClr val="898989"/>
                </a:solidFill>
              </a:rPr>
              <a:pPr eaLnBrk="1" hangingPunct="1"/>
              <a:t>7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CFE52B-E516-4DDB-85D4-3FCD51E6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85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データの要約値</a:t>
            </a:r>
          </a:p>
        </p:txBody>
      </p:sp>
      <p:sp>
        <p:nvSpPr>
          <p:cNvPr id="327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どんな場合もとりあえず「平均」をとっておくとよい？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1AAC2-E7F4-4206-ADC2-1A69B8092C93}" type="slidenum">
              <a:rPr lang="ja-JP" altLang="en-US">
                <a:solidFill>
                  <a:srgbClr val="898989"/>
                </a:solidFill>
              </a:rPr>
              <a:pPr eaLnBrk="1" hangingPunct="1"/>
              <a:t>8</a:t>
            </a:fld>
            <a:endParaRPr lang="ja-JP" altLang="en-US">
              <a:solidFill>
                <a:srgbClr val="898989"/>
              </a:solidFill>
            </a:endParaRPr>
          </a:p>
        </p:txBody>
      </p:sp>
      <p:pic>
        <p:nvPicPr>
          <p:cNvPr id="6" name="図 5" descr="MX900078712.wmf">
            <a:extLst>
              <a:ext uri="{FF2B5EF4-FFF2-40B4-BE49-F238E27FC236}">
                <a16:creationId xmlns:a16="http://schemas.microsoft.com/office/drawing/2014/main" id="{948FFF83-62D7-4D9A-B234-A02E373785C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7377183" y="4918090"/>
            <a:ext cx="1758717" cy="18871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927086BE-3976-41C9-A966-0DADDEEB1F8C}"/>
              </a:ext>
            </a:extLst>
          </p:cNvPr>
          <p:cNvSpPr/>
          <p:nvPr/>
        </p:nvSpPr>
        <p:spPr>
          <a:xfrm>
            <a:off x="6553200" y="6185352"/>
            <a:ext cx="1514261" cy="554223"/>
          </a:xfrm>
          <a:prstGeom prst="wedgeRoundRectCallout">
            <a:avLst>
              <a:gd name="adj1" fmla="val 37950"/>
              <a:gd name="adj2" fmla="val -11148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ちょっと脱線</a:t>
            </a:r>
          </a:p>
        </p:txBody>
      </p:sp>
      <p:pic>
        <p:nvPicPr>
          <p:cNvPr id="8" name="図 7" descr="MX900078710.wmf">
            <a:extLst>
              <a:ext uri="{FF2B5EF4-FFF2-40B4-BE49-F238E27FC236}">
                <a16:creationId xmlns:a16="http://schemas.microsoft.com/office/drawing/2014/main" id="{070B7FBC-308F-4051-BB5C-EB386F6A65D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79513" y="5733256"/>
            <a:ext cx="880676" cy="10744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59CDE2-3DB2-4611-BB2E-1E518FBA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98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例）</a:t>
            </a:r>
            <a:r>
              <a:rPr lang="zh-TW" altLang="en-US" dirty="0"/>
              <a:t>貯蓄現在高階級別世帯分布</a:t>
            </a:r>
            <a:br>
              <a:rPr lang="en-US" altLang="zh-TW" dirty="0"/>
            </a:br>
            <a:r>
              <a:rPr lang="zh-TW" altLang="en-US" dirty="0"/>
              <a:t>（</a:t>
            </a:r>
            <a:r>
              <a:rPr lang="ja-JP" altLang="en-US" dirty="0"/>
              <a:t>二人以上の</a:t>
            </a:r>
            <a:r>
              <a:rPr lang="zh-TW" altLang="en-US" dirty="0"/>
              <a:t>世帯）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231226"/>
              </p:ext>
            </p:extLst>
          </p:nvPr>
        </p:nvGraphicFramePr>
        <p:xfrm>
          <a:off x="899592" y="2141864"/>
          <a:ext cx="7543274" cy="381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96392" y="313775"/>
            <a:ext cx="29674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年家計調査（総務省統計局）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3221998"/>
            <a:ext cx="738664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 帯 割 合 </a:t>
            </a:r>
            <a:r>
              <a:rPr lang="en-US" altLang="ja-JP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auto">
          <a:xfrm>
            <a:off x="2169221" y="2188245"/>
            <a:ext cx="2307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最頻値 </a:t>
            </a:r>
            <a:r>
              <a:rPr lang="en-US" altLang="ja-JP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万円未満</a:t>
            </a:r>
          </a:p>
        </p:txBody>
      </p: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1545087" y="2347083"/>
            <a:ext cx="590550" cy="427038"/>
            <a:chOff x="1481" y="1253"/>
            <a:chExt cx="372" cy="199"/>
          </a:xfrm>
        </p:grpSpPr>
        <p:sp>
          <p:nvSpPr>
            <p:cNvPr id="11" name="Line 50"/>
            <p:cNvSpPr>
              <a:spLocks noChangeShapeType="1"/>
            </p:cNvSpPr>
            <p:nvPr/>
          </p:nvSpPr>
          <p:spPr bwMode="auto">
            <a:xfrm>
              <a:off x="1481" y="1253"/>
              <a:ext cx="0" cy="199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1481" y="1253"/>
              <a:ext cx="37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5152525" y="3027436"/>
            <a:ext cx="306388" cy="766762"/>
            <a:chOff x="2472" y="1496"/>
            <a:chExt cx="193" cy="483"/>
          </a:xfrm>
        </p:grpSpPr>
        <p:sp>
          <p:nvSpPr>
            <p:cNvPr id="14" name="Line 53"/>
            <p:cNvSpPr>
              <a:spLocks noChangeShapeType="1"/>
            </p:cNvSpPr>
            <p:nvPr/>
          </p:nvSpPr>
          <p:spPr bwMode="auto">
            <a:xfrm>
              <a:off x="2472" y="1496"/>
              <a:ext cx="0" cy="483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54"/>
            <p:cNvSpPr>
              <a:spLocks noChangeShapeType="1"/>
            </p:cNvSpPr>
            <p:nvPr/>
          </p:nvSpPr>
          <p:spPr bwMode="auto">
            <a:xfrm>
              <a:off x="2472" y="1496"/>
              <a:ext cx="193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6" name="Text Box 55"/>
          <p:cNvSpPr txBox="1">
            <a:spLocks noChangeArrowheads="1"/>
          </p:cNvSpPr>
          <p:nvPr/>
        </p:nvSpPr>
        <p:spPr bwMode="auto">
          <a:xfrm>
            <a:off x="5443509" y="2622158"/>
            <a:ext cx="121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中央値</a:t>
            </a:r>
            <a:endParaRPr lang="en-US" altLang="ja-JP" sz="1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1054</a:t>
            </a: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</a:p>
        </p:txBody>
      </p: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6626849" y="2369457"/>
            <a:ext cx="188498" cy="1962805"/>
            <a:chOff x="2472" y="1496"/>
            <a:chExt cx="193" cy="483"/>
          </a:xfrm>
        </p:grpSpPr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2472" y="1496"/>
              <a:ext cx="0" cy="483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2472" y="1496"/>
              <a:ext cx="193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6837925" y="2141946"/>
            <a:ext cx="121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平均値</a:t>
            </a:r>
            <a:endParaRPr lang="en-US" altLang="ja-JP" sz="1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1805</a:t>
            </a: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</a:p>
        </p:txBody>
      </p:sp>
      <p:sp>
        <p:nvSpPr>
          <p:cNvPr id="21" name="Line 138"/>
          <p:cNvSpPr>
            <a:spLocks noChangeShapeType="1"/>
          </p:cNvSpPr>
          <p:nvPr/>
        </p:nvSpPr>
        <p:spPr bwMode="auto">
          <a:xfrm rot="120000">
            <a:off x="1481337" y="2867958"/>
            <a:ext cx="85327" cy="2016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2" name="Line 139"/>
          <p:cNvSpPr>
            <a:spLocks noChangeShapeType="1"/>
          </p:cNvSpPr>
          <p:nvPr/>
        </p:nvSpPr>
        <p:spPr bwMode="auto">
          <a:xfrm>
            <a:off x="5140562" y="3830802"/>
            <a:ext cx="0" cy="1044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" name="Line 140"/>
          <p:cNvSpPr>
            <a:spLocks noChangeShapeType="1"/>
          </p:cNvSpPr>
          <p:nvPr/>
        </p:nvSpPr>
        <p:spPr bwMode="auto">
          <a:xfrm>
            <a:off x="6638409" y="4352802"/>
            <a:ext cx="0" cy="540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24" name="図 23" descr="MX900078715.wmf">
            <a:extLst>
              <a:ext uri="{FF2B5EF4-FFF2-40B4-BE49-F238E27FC236}">
                <a16:creationId xmlns:a16="http://schemas.microsoft.com/office/drawing/2014/main" id="{0AE385B0-D43A-4045-BEF5-CBCB26D0CB8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320692" y="5847193"/>
            <a:ext cx="732216" cy="909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図 24" descr="MX900078715.wmf">
            <a:extLst>
              <a:ext uri="{FF2B5EF4-FFF2-40B4-BE49-F238E27FC236}">
                <a16:creationId xmlns:a16="http://schemas.microsoft.com/office/drawing/2014/main" id="{2179D7A5-8600-48B6-9DF1-003B91977EB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110155" y="5875049"/>
            <a:ext cx="732216" cy="90968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id="{9AC00A25-A66E-49BD-840A-581AEB6EF121}"/>
              </a:ext>
            </a:extLst>
          </p:cNvPr>
          <p:cNvSpPr/>
          <p:nvPr/>
        </p:nvSpPr>
        <p:spPr>
          <a:xfrm>
            <a:off x="5131470" y="6048959"/>
            <a:ext cx="745457" cy="357295"/>
          </a:xfrm>
          <a:prstGeom prst="wedgeRoundRectCallout">
            <a:avLst>
              <a:gd name="adj1" fmla="val -78349"/>
              <a:gd name="adj2" fmla="val -2389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まてー！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BF3C79-F4CD-4C86-8EBD-6F8D6148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956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3385</TotalTime>
  <Words>2215</Words>
  <Application>Microsoft Office PowerPoint</Application>
  <PresentationFormat>画面に合わせる (4:3)</PresentationFormat>
  <Paragraphs>738</Paragraphs>
  <Slides>33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9" baseType="lpstr">
      <vt:lpstr>メイリオ</vt:lpstr>
      <vt:lpstr>Arial</vt:lpstr>
      <vt:lpstr>Calibri</vt:lpstr>
      <vt:lpstr>Wingdings</vt:lpstr>
      <vt:lpstr>Wingdings 2</vt:lpstr>
      <vt:lpstr>Office ​​テーマ</vt:lpstr>
      <vt:lpstr>基本的な統計 ーデータの記述ー</vt:lpstr>
      <vt:lpstr>基本的な統計</vt:lpstr>
      <vt:lpstr>統計学の基本</vt:lpstr>
      <vt:lpstr>データの種類を把握する</vt:lpstr>
      <vt:lpstr>データの種類</vt:lpstr>
      <vt:lpstr>データの種類と要約値の種類</vt:lpstr>
      <vt:lpstr>データの要約値</vt:lpstr>
      <vt:lpstr>データの要約値</vt:lpstr>
      <vt:lpstr>例）貯蓄現在高階級別世帯分布 （二人以上の世帯）</vt:lpstr>
      <vt:lpstr>平均値が意味のある状況とは</vt:lpstr>
      <vt:lpstr>正規分布とは</vt:lpstr>
      <vt:lpstr>それでは例題です</vt:lpstr>
      <vt:lpstr>対象者一覧（某グループ）</vt:lpstr>
      <vt:lpstr>データの種類は何ですか</vt:lpstr>
      <vt:lpstr>データの種類は何ですか</vt:lpstr>
      <vt:lpstr>データを表にしてみよう！</vt:lpstr>
      <vt:lpstr>データを表にしてみよう！</vt:lpstr>
      <vt:lpstr>度数分布をグラフにしよう！</vt:lpstr>
      <vt:lpstr>度数分布をグラフにしよう！</vt:lpstr>
      <vt:lpstr>度数分布をグラフにしよう！</vt:lpstr>
      <vt:lpstr>年齢の要約値を計算してみよう！</vt:lpstr>
      <vt:lpstr>年齢の要約値を計算してみよう！</vt:lpstr>
      <vt:lpstr>割合、比、率</vt:lpstr>
      <vt:lpstr>割合、比、率</vt:lpstr>
      <vt:lpstr>割合と率 （率は時間の概念を考慮に入れる）</vt:lpstr>
      <vt:lpstr>割合、比、率</vt:lpstr>
      <vt:lpstr>それでは例題です</vt:lpstr>
      <vt:lpstr>全体に対する割合を出そう！</vt:lpstr>
      <vt:lpstr>全体に対する割合を出そう！</vt:lpstr>
      <vt:lpstr>比を出そう！</vt:lpstr>
      <vt:lpstr>比を出そう！</vt:lpstr>
      <vt:lpstr>卒業割合・卒業率をだそう！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s333674@ed.nagoya-cu.ac.jp</cp:lastModifiedBy>
  <cp:revision>148</cp:revision>
  <dcterms:created xsi:type="dcterms:W3CDTF">2014-01-21T16:20:24Z</dcterms:created>
  <dcterms:modified xsi:type="dcterms:W3CDTF">2024-03-01T12:16:32Z</dcterms:modified>
</cp:coreProperties>
</file>