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40288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3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3408" y="108"/>
      </p:cViewPr>
      <p:guideLst>
        <p:guide orient="horz" pos="1587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D96-8722-40C9-B4CF-7CAF6B115835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243013"/>
            <a:ext cx="2009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CFD1-9380-47CB-839F-279DFBF2C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6CFD1-9380-47CB-839F-279DFBF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5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  <a:prstGeom prst="rect">
            <a:avLst/>
          </a:prstGeo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  <a:prstGeom prst="rect">
            <a:avLst/>
          </a:prstGeo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5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7E8B07-DEC6-43E5-8529-BAF87CB9B87E}"/>
              </a:ext>
            </a:extLst>
          </p:cNvPr>
          <p:cNvSpPr/>
          <p:nvPr userDrawn="1"/>
        </p:nvSpPr>
        <p:spPr>
          <a:xfrm flipH="1">
            <a:off x="19266" y="49319950"/>
            <a:ext cx="30221022" cy="1080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8" dirty="0"/>
          </a:p>
        </p:txBody>
      </p:sp>
    </p:spTree>
    <p:extLst>
      <p:ext uri="{BB962C8B-B14F-4D97-AF65-F5344CB8AC3E}">
        <p14:creationId xmlns:p14="http://schemas.microsoft.com/office/powerpoint/2010/main" val="34474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717255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4900746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47" y="1069586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</a:rPr>
              <a:t>演題名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3225171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993" y="2310992"/>
            <a:ext cx="5656694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筆頭演者名，共同演者名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2895" y="1069586"/>
            <a:ext cx="4459123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</a:rPr>
              <a:t>演題番号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F6D04C49-C0A5-4E5C-922F-4807182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639323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4997757"/>
            <a:ext cx="36024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背　景</a:t>
            </a: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D5F9ED24-A1D5-4DB3-A903-E264A1EC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8817461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1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8866022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方　法</a:t>
            </a:r>
          </a:p>
        </p:txBody>
      </p:sp>
      <p:sp>
        <p:nvSpPr>
          <p:cNvPr id="33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4900746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5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0533" y="4997757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結　果　　　　　　</a:t>
            </a:r>
          </a:p>
        </p:txBody>
      </p:sp>
      <p:pic>
        <p:nvPicPr>
          <p:cNvPr id="45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92" y="25855073"/>
            <a:ext cx="11956700" cy="7487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671" y="1069586"/>
            <a:ext cx="3515847" cy="3183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筆頭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演者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顔写真</a:t>
            </a: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234" y="43417999"/>
            <a:ext cx="11242750" cy="36774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DC3F53A7-A2EF-45B1-B4CF-E992A5F9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61" y="639323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63B3BBBB-EC7F-411A-9549-5644A4CF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20964680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233DBC51-211D-48D2-B4B6-51739F7B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34208001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2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1375" y="24385210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2997" y="24544526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考察　　　　　　</a:t>
            </a:r>
          </a:p>
        </p:txBody>
      </p:sp>
      <p:sp>
        <p:nvSpPr>
          <p:cNvPr id="9" name="AutoShape 61">
            <a:extLst>
              <a:ext uri="{FF2B5EF4-FFF2-40B4-BE49-F238E27FC236}">
                <a16:creationId xmlns:a16="http://schemas.microsoft.com/office/drawing/2014/main" id="{30FBECC3-90F7-A2CD-133A-A45872E98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1896" y="31194125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10" name="Text Box 62">
            <a:extLst>
              <a:ext uri="{FF2B5EF4-FFF2-40B4-BE49-F238E27FC236}">
                <a16:creationId xmlns:a16="http://schemas.microsoft.com/office/drawing/2014/main" id="{D57B2A90-AA29-EE34-44E7-32C99DE59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3518" y="31353441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結論　　　　　　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C748E75E-BFAE-E150-F166-B50186702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1595928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12" name="Text Box 47">
            <a:extLst>
              <a:ext uri="{FF2B5EF4-FFF2-40B4-BE49-F238E27FC236}">
                <a16:creationId xmlns:a16="http://schemas.microsoft.com/office/drawing/2014/main" id="{38C59FF1-2FEF-8ABF-1A11-5AB582433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1308841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13" name="Text Box 48">
            <a:extLst>
              <a:ext uri="{FF2B5EF4-FFF2-40B4-BE49-F238E27FC236}">
                <a16:creationId xmlns:a16="http://schemas.microsoft.com/office/drawing/2014/main" id="{DFA8709A-DD36-92AF-A30C-6458C31EB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1692939"/>
            <a:ext cx="36024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目　的</a:t>
            </a:r>
          </a:p>
        </p:txBody>
      </p:sp>
      <p:sp>
        <p:nvSpPr>
          <p:cNvPr id="15" name="Text Box 47">
            <a:extLst>
              <a:ext uri="{FF2B5EF4-FFF2-40B4-BE49-F238E27FC236}">
                <a16:creationId xmlns:a16="http://schemas.microsoft.com/office/drawing/2014/main" id="{DD8E8F20-CF49-0956-3235-6AFF23EA2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6688" y="26246109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344796F0-63E7-9811-C68B-16492D30D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1441" y="3353676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F90E2D3E-73D4-B9BA-74DA-E6EE063053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3489" y="10323160"/>
            <a:ext cx="10416563" cy="13143928"/>
          </a:xfrm>
          <a:prstGeom prst="rect">
            <a:avLst/>
          </a:prstGeom>
        </p:spPr>
      </p:pic>
      <p:sp>
        <p:nvSpPr>
          <p:cNvPr id="37" name="Text Box 81">
            <a:extLst>
              <a:ext uri="{FF2B5EF4-FFF2-40B4-BE49-F238E27FC236}">
                <a16:creationId xmlns:a16="http://schemas.microsoft.com/office/drawing/2014/main" id="{AA5D7B3D-4E53-44BD-AC62-46CC4FE8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8856" y="11692939"/>
            <a:ext cx="4580442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sz="7947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350</Words>
  <Application>Microsoft Office PowerPoint</Application>
  <PresentationFormat>ユーザー設定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</dc:creator>
  <cp:lastModifiedBy>小幡 利也</cp:lastModifiedBy>
  <cp:revision>35</cp:revision>
  <cp:lastPrinted>2020-08-25T02:57:01Z</cp:lastPrinted>
  <dcterms:created xsi:type="dcterms:W3CDTF">2019-10-29T04:10:55Z</dcterms:created>
  <dcterms:modified xsi:type="dcterms:W3CDTF">2022-12-09T08:22:28Z</dcterms:modified>
</cp:coreProperties>
</file>